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4" r:id="rId2"/>
    <p:sldId id="273" r:id="rId3"/>
    <p:sldId id="256" r:id="rId4"/>
    <p:sldId id="257" r:id="rId5"/>
    <p:sldId id="272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</p:sldIdLst>
  <p:sldSz cx="16256000" cy="9144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ndq2Z5bia5emm4OPoP7Dmg==" hashData="jLfdOdbatcKvDy6HN1BKFM71c6qILO7ozknpzupbyLrM2g9cAK6yLMpUtnnUbVTsrYdFNoAIeWUGzr27LZqVzg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EFE5"/>
    <a:srgbClr val="F2EBDF"/>
    <a:srgbClr val="F0E9D9"/>
    <a:srgbClr val="EBE1D8"/>
    <a:srgbClr val="F2EBDB"/>
    <a:srgbClr val="E7DED3"/>
    <a:srgbClr val="F0ECE3"/>
    <a:srgbClr val="F4EDE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357566-F813-4041-83F5-FACE4E6C0128}" v="4" dt="2026-07-03T20:00:41.19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59" d="100"/>
          <a:sy n="59" d="100"/>
        </p:scale>
        <p:origin x="593" y="5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3B078EC-22AD-4D27-8E3D-3DB27BC63CE3}" type="datetimeFigureOut">
              <a:rPr lang="es-PR" smtClean="0"/>
              <a:t>10/04/2026</a:t>
            </a:fld>
            <a:endParaRPr lang="es-P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P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1DED2F-950E-42AA-9E24-9EB638287C11}" type="slidenum">
              <a:rPr lang="es-PR" smtClean="0"/>
              <a:t>‹#›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3885326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ED2F-950E-42AA-9E24-9EB638287C11}" type="slidenum">
              <a:rPr lang="es-PR" smtClean="0"/>
              <a:t>3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6923581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ED2F-950E-42AA-9E24-9EB638287C11}" type="slidenum">
              <a:rPr lang="es-PR" smtClean="0"/>
              <a:t>5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6357771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ED2F-950E-42AA-9E24-9EB638287C11}" type="slidenum">
              <a:rPr lang="es-PR" smtClean="0"/>
              <a:t>6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14814633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ED2F-950E-42AA-9E24-9EB638287C11}" type="slidenum">
              <a:rPr lang="es-PR" smtClean="0"/>
              <a:t>10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20240378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1DED2F-950E-42AA-9E24-9EB638287C11}" type="slidenum">
              <a:rPr lang="es-PR" smtClean="0"/>
              <a:t>12</a:t>
            </a:fld>
            <a:endParaRPr lang="es-PR"/>
          </a:p>
        </p:txBody>
      </p:sp>
    </p:spTree>
    <p:extLst>
      <p:ext uri="{BB962C8B-B14F-4D97-AF65-F5344CB8AC3E}">
        <p14:creationId xmlns:p14="http://schemas.microsoft.com/office/powerpoint/2010/main" val="565861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388E0C-05E6-9D5D-C14B-5EF4598F4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1BCD27C-8B17-D3D9-0010-2E2BA6C87471}"/>
              </a:ext>
            </a:extLst>
          </p:cNvPr>
          <p:cNvSpPr/>
          <p:nvPr/>
        </p:nvSpPr>
        <p:spPr>
          <a:xfrm>
            <a:off x="0" y="8238"/>
            <a:ext cx="16256000" cy="9144000"/>
          </a:xfrm>
          <a:prstGeom prst="rect">
            <a:avLst/>
          </a:prstGeom>
          <a:solidFill>
            <a:srgbClr val="F6EF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D0A9A-1A94-A544-6C13-735BD97C379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2887" y="2105025"/>
            <a:ext cx="5610225" cy="4933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25308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0323A63-ED74-A50D-1697-93E483845680}"/>
              </a:ext>
            </a:extLst>
          </p:cNvPr>
          <p:cNvSpPr/>
          <p:nvPr/>
        </p:nvSpPr>
        <p:spPr>
          <a:xfrm>
            <a:off x="0" y="8238"/>
            <a:ext cx="16256000" cy="9144000"/>
          </a:xfrm>
          <a:prstGeom prst="rect">
            <a:avLst/>
          </a:prstGeom>
          <a:solidFill>
            <a:srgbClr val="F6EFE5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PR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0828D2-6A34-42B3-8D9B-6EDDBD979587}"/>
              </a:ext>
            </a:extLst>
          </p:cNvPr>
          <p:cNvSpPr txBox="1"/>
          <p:nvPr/>
        </p:nvSpPr>
        <p:spPr>
          <a:xfrm>
            <a:off x="4089400" y="3971835"/>
            <a:ext cx="807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PR" sz="7200" dirty="0">
                <a:latin typeface="Arial Black" panose="020B0A04020102020204" pitchFamily="34" charset="0"/>
              </a:rPr>
              <a:t>BIENVENIDOS</a:t>
            </a:r>
            <a:endParaRPr lang="es-PR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968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A028BE42-1E39-5FDD-EFC9-74B9F126E0BE}"/>
              </a:ext>
            </a:extLst>
          </p:cNvPr>
          <p:cNvGrpSpPr/>
          <p:nvPr/>
        </p:nvGrpSpPr>
        <p:grpSpPr>
          <a:xfrm>
            <a:off x="-1" y="-228600"/>
            <a:ext cx="16324303" cy="9372600"/>
            <a:chOff x="-1" y="-228600"/>
            <a:chExt cx="16324303" cy="93726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" y="-228600"/>
              <a:ext cx="16324303" cy="93726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297EFCB-1425-FBE4-07A2-1CD524178D46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1AECE2A1-12FB-A352-67DE-2B7F83D68854}"/>
              </a:ext>
            </a:extLst>
          </p:cNvPr>
          <p:cNvGrpSpPr/>
          <p:nvPr/>
        </p:nvGrpSpPr>
        <p:grpSpPr>
          <a:xfrm>
            <a:off x="0" y="0"/>
            <a:ext cx="16256000" cy="9143999"/>
            <a:chOff x="0" y="0"/>
            <a:chExt cx="16256000" cy="9143999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6256000" cy="9143999"/>
            </a:xfrm>
            <a:prstGeom prst="rect">
              <a:avLst/>
            </a:prstGeom>
            <a:solidFill>
              <a:srgbClr val="F2EBDF"/>
            </a:solidFill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5339CEF8-EF7C-A4BA-162F-8A511862916B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20B5DD-399F-19B6-B1CD-E20EE7FCAF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6256000" cy="9144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A60292F-8EE1-9AC1-BA79-688AD93E4F12}"/>
              </a:ext>
            </a:extLst>
          </p:cNvPr>
          <p:cNvSpPr txBox="1"/>
          <p:nvPr/>
        </p:nvSpPr>
        <p:spPr>
          <a:xfrm>
            <a:off x="14046200" y="8763000"/>
            <a:ext cx="2209800" cy="307777"/>
          </a:xfrm>
          <a:prstGeom prst="rect">
            <a:avLst/>
          </a:prstGeom>
          <a:solidFill>
            <a:srgbClr val="F4EDE3"/>
          </a:solidFill>
        </p:spPr>
        <p:txBody>
          <a:bodyPr wrap="square" rtlCol="0">
            <a:spAutoFit/>
          </a:bodyPr>
          <a:lstStyle/>
          <a:p>
            <a:r>
              <a:rPr lang="es-PR" sz="1400" dirty="0"/>
              <a:t>Freebibleaiimages.com</a:t>
            </a:r>
          </a:p>
        </p:txBody>
      </p:sp>
    </p:spTree>
    <p:extLst>
      <p:ext uri="{BB962C8B-B14F-4D97-AF65-F5344CB8AC3E}">
        <p14:creationId xmlns:p14="http://schemas.microsoft.com/office/powerpoint/2010/main" val="6001602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504D2CD-0E05-5D8F-561D-406D01F41DE3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0"/>
            <a:chExt cx="16256000" cy="9144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0"/>
              <a:ext cx="16256000" cy="9144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7E0F92C-68E9-AD26-1E86-4635B6964E7A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5D6A4C36-F6FE-B5A0-6865-1C71E08D2738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0"/>
            <a:chExt cx="16256000" cy="9144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6256000" cy="9144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1B97331-737C-1BDC-5FB7-AE7AC330F217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8303" y="0"/>
            <a:ext cx="16392606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F19DC0E-6E5F-8863-DCA1-671A5A2E7BA6}"/>
              </a:ext>
            </a:extLst>
          </p:cNvPr>
          <p:cNvSpPr txBox="1"/>
          <p:nvPr/>
        </p:nvSpPr>
        <p:spPr>
          <a:xfrm>
            <a:off x="14046200" y="8798123"/>
            <a:ext cx="2209800" cy="307777"/>
          </a:xfrm>
          <a:prstGeom prst="rect">
            <a:avLst/>
          </a:prstGeom>
          <a:solidFill>
            <a:srgbClr val="F4EDE3"/>
          </a:solidFill>
        </p:spPr>
        <p:txBody>
          <a:bodyPr wrap="square" rtlCol="0">
            <a:spAutoFit/>
          </a:bodyPr>
          <a:lstStyle/>
          <a:p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392606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857043B-65D1-F77A-0275-968014B2E6FF}"/>
              </a:ext>
            </a:extLst>
          </p:cNvPr>
          <p:cNvSpPr txBox="1"/>
          <p:nvPr/>
        </p:nvSpPr>
        <p:spPr>
          <a:xfrm>
            <a:off x="14071600" y="8763000"/>
            <a:ext cx="2209800" cy="307777"/>
          </a:xfrm>
          <a:prstGeom prst="rect">
            <a:avLst/>
          </a:prstGeom>
          <a:solidFill>
            <a:srgbClr val="F4EDE3"/>
          </a:solidFill>
        </p:spPr>
        <p:txBody>
          <a:bodyPr wrap="square" rtlCol="0">
            <a:spAutoFit/>
          </a:bodyPr>
          <a:lstStyle/>
          <a:p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860AB197-05CE-CAC1-EFA4-B5AE80787D03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38100"/>
            <a:chExt cx="16256000" cy="91059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8100"/>
              <a:ext cx="16256000" cy="9105900"/>
            </a:xfrm>
            <a:prstGeom prst="rect">
              <a:avLst/>
            </a:prstGeom>
          </p:spPr>
        </p:pic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F2059FE-C8EE-6F18-1F83-B85B271EDA0E}"/>
                </a:ext>
              </a:extLst>
            </p:cNvPr>
            <p:cNvSpPr/>
            <p:nvPr/>
          </p:nvSpPr>
          <p:spPr>
            <a:xfrm>
              <a:off x="14986000" y="8839200"/>
              <a:ext cx="1219200" cy="190500"/>
            </a:xfrm>
            <a:prstGeom prst="rect">
              <a:avLst/>
            </a:prstGeom>
            <a:solidFill>
              <a:srgbClr val="F0ECE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R"/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C735F3F-8B93-6729-6D53-60B0F78EACC1}"/>
                </a:ext>
              </a:extLst>
            </p:cNvPr>
            <p:cNvSpPr txBox="1"/>
            <p:nvPr/>
          </p:nvSpPr>
          <p:spPr>
            <a:xfrm>
              <a:off x="14033500" y="8836223"/>
              <a:ext cx="19050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7746CB03-CFC7-971B-30E0-5B8B993FC6A8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DD94D5A5-82DE-402E-4EB0-3C36148AC4EF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B973EA7E-5B52-E80B-AE89-8608651FBFD0}"/>
              </a:ext>
            </a:extLst>
          </p:cNvPr>
          <p:cNvGrpSpPr/>
          <p:nvPr/>
        </p:nvGrpSpPr>
        <p:grpSpPr>
          <a:xfrm>
            <a:off x="0" y="0"/>
            <a:ext cx="16281400" cy="9220200"/>
            <a:chOff x="0" y="38100"/>
            <a:chExt cx="16256000" cy="90678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0" y="38100"/>
              <a:ext cx="16256000" cy="90678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5D619FB7-3ED4-00BA-F920-479FA2940170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3A84F91-6AFF-BADF-10A2-30A071019013}"/>
              </a:ext>
            </a:extLst>
          </p:cNvPr>
          <p:cNvGrpSpPr/>
          <p:nvPr/>
        </p:nvGrpSpPr>
        <p:grpSpPr>
          <a:xfrm>
            <a:off x="-1" y="19526"/>
            <a:ext cx="16357601" cy="9124474"/>
            <a:chOff x="-1" y="19526"/>
            <a:chExt cx="16357601" cy="912447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1" y="19526"/>
              <a:ext cx="16357601" cy="9124474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08B7A108-6BA9-3C8D-E7C1-A7BFDD3C6E5F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AD89BB5B-0F26-578D-D134-9885E0790BE2}"/>
              </a:ext>
            </a:extLst>
          </p:cNvPr>
          <p:cNvGrpSpPr/>
          <p:nvPr/>
        </p:nvGrpSpPr>
        <p:grpSpPr>
          <a:xfrm>
            <a:off x="-25400" y="-152400"/>
            <a:ext cx="16486308" cy="9372600"/>
            <a:chOff x="-25400" y="23932"/>
            <a:chExt cx="16486308" cy="9196268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25400" y="23932"/>
              <a:ext cx="16486308" cy="9196268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6D63513E-6879-6B2B-31C9-56C696F71EF0}"/>
                </a:ext>
              </a:extLst>
            </p:cNvPr>
            <p:cNvSpPr txBox="1"/>
            <p:nvPr/>
          </p:nvSpPr>
          <p:spPr>
            <a:xfrm>
              <a:off x="14147800" y="8836223"/>
              <a:ext cx="2209800" cy="307777"/>
            </a:xfrm>
            <a:prstGeom prst="rect">
              <a:avLst/>
            </a:prstGeom>
            <a:solidFill>
              <a:srgbClr val="F4EDE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047DCE92-9642-EF0B-1FF6-3A387E66F0F9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0"/>
            <a:chExt cx="16256000" cy="9144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6256000" cy="9144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456B00A4-95BE-CD55-598F-A8B0B33315FD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E7DED3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318BF0-29A8-9526-28EE-68DC4AB3ACE9}"/>
              </a:ext>
            </a:extLst>
          </p:cNvPr>
          <p:cNvSpPr txBox="1"/>
          <p:nvPr/>
        </p:nvSpPr>
        <p:spPr>
          <a:xfrm>
            <a:off x="14046200" y="8836223"/>
            <a:ext cx="2209800" cy="307777"/>
          </a:xfrm>
          <a:prstGeom prst="rect">
            <a:avLst/>
          </a:prstGeom>
          <a:solidFill>
            <a:srgbClr val="F4EDE3"/>
          </a:solidFill>
        </p:spPr>
        <p:txBody>
          <a:bodyPr wrap="square" rtlCol="0">
            <a:spAutoFit/>
          </a:bodyPr>
          <a:lstStyle/>
          <a:p>
            <a:r>
              <a:rPr lang="es-PR" sz="1400" dirty="0"/>
              <a:t>Freebibleaiimages.com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E8CD128B-37A1-C9C4-3A88-8C3FCEE0349D}"/>
              </a:ext>
            </a:extLst>
          </p:cNvPr>
          <p:cNvGrpSpPr/>
          <p:nvPr/>
        </p:nvGrpSpPr>
        <p:grpSpPr>
          <a:xfrm>
            <a:off x="0" y="0"/>
            <a:ext cx="16256000" cy="9144000"/>
            <a:chOff x="0" y="0"/>
            <a:chExt cx="16256000" cy="9144000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0" y="0"/>
              <a:ext cx="16256000" cy="9144000"/>
            </a:xfrm>
            <a:prstGeom prst="rect">
              <a:avLst/>
            </a:prstGeom>
          </p:spPr>
        </p:pic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267112B7-50A7-ED0D-731A-307C28F4EC12}"/>
                </a:ext>
              </a:extLst>
            </p:cNvPr>
            <p:cNvSpPr txBox="1"/>
            <p:nvPr/>
          </p:nvSpPr>
          <p:spPr>
            <a:xfrm>
              <a:off x="14046200" y="8763000"/>
              <a:ext cx="2209800" cy="307777"/>
            </a:xfrm>
            <a:prstGeom prst="rect">
              <a:avLst/>
            </a:prstGeom>
            <a:solidFill>
              <a:srgbClr val="F0E9D9"/>
            </a:solidFill>
          </p:spPr>
          <p:txBody>
            <a:bodyPr wrap="square" rtlCol="0">
              <a:spAutoFit/>
            </a:bodyPr>
            <a:lstStyle/>
            <a:p>
              <a:r>
                <a:rPr lang="es-PR" sz="1400" dirty="0"/>
                <a:t>Freebibleaiimages.com</a:t>
              </a:r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</TotalTime>
  <Words>51</Words>
  <Application>Microsoft Office PowerPoint</Application>
  <PresentationFormat>Custom</PresentationFormat>
  <Paragraphs>21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Aptos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Edgardo Cancel</dc:creator>
  <cp:lastModifiedBy>Edgardo Cancel</cp:lastModifiedBy>
  <cp:revision>15</cp:revision>
  <dcterms:created xsi:type="dcterms:W3CDTF">2006-08-16T00:00:00Z</dcterms:created>
  <dcterms:modified xsi:type="dcterms:W3CDTF">2026-10-04T23:34:22Z</dcterms:modified>
</cp:coreProperties>
</file>