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6" r:id="rId2"/>
    <p:sldId id="256" r:id="rId3"/>
    <p:sldId id="257" r:id="rId4"/>
    <p:sldId id="258" r:id="rId5"/>
    <p:sldId id="259" r:id="rId6"/>
    <p:sldId id="260" r:id="rId7"/>
    <p:sldId id="281" r:id="rId8"/>
    <p:sldId id="279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8" r:id="rId18"/>
    <p:sldId id="280" r:id="rId19"/>
    <p:sldId id="269" r:id="rId20"/>
    <p:sldId id="277" r:id="rId21"/>
    <p:sldId id="270" r:id="rId2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NuTVtOT3vwbV5a6F+N7DxQ==" hashData="escetHopu+/f36uGsehk5lQGqYL0Nx9Fgp08l1hgFS7d3P61/ye+l5pzX6bruKZoQAUIvK1y1EhQXGq0FoVfT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A10"/>
    <a:srgbClr val="040609"/>
    <a:srgbClr val="0D151B"/>
    <a:srgbClr val="000000"/>
    <a:srgbClr val="F0FBF6"/>
    <a:srgbClr val="1B2026"/>
    <a:srgbClr val="616161"/>
    <a:srgbClr val="867E6A"/>
    <a:srgbClr val="D0B674"/>
    <a:srgbClr val="C2AD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593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F82E77-C19B-4777-B435-A0CB73CA0490}" type="datetimeFigureOut">
              <a:rPr lang="es-PR" smtClean="0"/>
              <a:t>10/04/2026</a:t>
            </a:fld>
            <a:endParaRPr lang="es-P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876EF-B75E-4647-BD36-DB26BA28D2BE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868644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89E4F7-F569-4149-BC87-AA95890984CB}" type="slidenum">
              <a:rPr lang="es-PR" smtClean="0"/>
              <a:t>1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029229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876EF-B75E-4647-BD36-DB26BA28D2BE}" type="slidenum">
              <a:rPr lang="es-PR" smtClean="0"/>
              <a:t>4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375738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876EF-B75E-4647-BD36-DB26BA28D2BE}" type="slidenum">
              <a:rPr lang="es-PR" smtClean="0"/>
              <a:t>5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403927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876EF-B75E-4647-BD36-DB26BA28D2BE}" type="slidenum">
              <a:rPr lang="es-PR" smtClean="0"/>
              <a:t>11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625578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876EF-B75E-4647-BD36-DB26BA28D2BE}" type="slidenum">
              <a:rPr lang="es-PR" smtClean="0"/>
              <a:t>13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4202303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876EF-B75E-4647-BD36-DB26BA28D2BE}" type="slidenum">
              <a:rPr lang="es-PR" smtClean="0"/>
              <a:t>14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981684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876EF-B75E-4647-BD36-DB26BA28D2BE}" type="slidenum">
              <a:rPr lang="es-PR" smtClean="0"/>
              <a:t>15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80288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876EF-B75E-4647-BD36-DB26BA28D2BE}" type="slidenum">
              <a:rPr lang="es-PR" smtClean="0"/>
              <a:t>16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1415200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876EF-B75E-4647-BD36-DB26BA28D2BE}" type="slidenum">
              <a:rPr lang="es-PR" smtClean="0"/>
              <a:t>17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549978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876EF-B75E-4647-BD36-DB26BA28D2BE}" type="slidenum">
              <a:rPr lang="es-PR" smtClean="0"/>
              <a:t>21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318707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6B1D20-B403-A057-79A5-3C6F6555E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399"/>
            <a:ext cx="16256000" cy="92988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9AD5DA-0805-ECE3-6E9D-B3244591781A}"/>
              </a:ext>
            </a:extLst>
          </p:cNvPr>
          <p:cNvSpPr txBox="1"/>
          <p:nvPr/>
        </p:nvSpPr>
        <p:spPr>
          <a:xfrm>
            <a:off x="878462" y="838200"/>
            <a:ext cx="9906000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3200" b="1" dirty="0">
                <a:solidFill>
                  <a:srgbClr val="FFFF00"/>
                </a:solidFill>
              </a:rPr>
              <a:t>El Mito de la Fe Ciega</a:t>
            </a:r>
            <a:endParaRPr lang="es-PR" sz="3200" b="1" dirty="0">
              <a:solidFill>
                <a:schemeClr val="bg1"/>
              </a:solidFill>
            </a:endParaRPr>
          </a:p>
          <a:p>
            <a:r>
              <a:rPr lang="es-PR" sz="2800" dirty="0">
                <a:solidFill>
                  <a:schemeClr val="bg1"/>
                </a:solidFill>
              </a:rPr>
              <a:t>Recuperando el pensamiento Crítico en la iglesia</a:t>
            </a:r>
          </a:p>
          <a:p>
            <a:endParaRPr lang="es-PR" sz="2800" i="1" dirty="0">
              <a:solidFill>
                <a:schemeClr val="bg1"/>
              </a:solidFill>
            </a:endParaRPr>
          </a:p>
          <a:p>
            <a:r>
              <a:rPr lang="es-PR" sz="2400" b="1" dirty="0">
                <a:solidFill>
                  <a:schemeClr val="bg1"/>
                </a:solidFill>
              </a:rPr>
              <a:t>Propósito de este estudio</a:t>
            </a:r>
          </a:p>
          <a:p>
            <a:r>
              <a:rPr lang="es-PR" sz="2400" dirty="0">
                <a:solidFill>
                  <a:schemeClr val="bg1"/>
                </a:solidFill>
              </a:rPr>
              <a:t>Este estudio tiene como propósito demostrar que la verdadera fe cristiana no exige renunciar al razonamiento, sino que nos invita a pensar, investigar, hacer preguntas y examinar cuidadosamente lo que creemos y escuchamos.</a:t>
            </a:r>
          </a:p>
          <a:p>
            <a:r>
              <a:rPr lang="es-PR" sz="2400" dirty="0">
                <a:solidFill>
                  <a:schemeClr val="bg1"/>
                </a:solidFill>
              </a:rPr>
              <a:t>  A través de ejemplos bíblicos, descubriremos que Dios nos llama a desarrollar una fe fundamentada en su Palabra, capaz de distinguir entre la verdad y el error, evaluar las enseñanzas y no aceptar ciegamente todo lo que se presenta en su nombre.</a:t>
            </a:r>
          </a:p>
          <a:p>
            <a:r>
              <a:rPr lang="es-PR" sz="2400" dirty="0">
                <a:solidFill>
                  <a:schemeClr val="bg1"/>
                </a:solidFill>
              </a:rPr>
              <a:t>  La fe auténtica no teme a las preguntas sinceras, porque su propósito no es impedirnos pensar, sino guiarnos hacia un conocimiento más profundo de Dios y de su verdad.</a:t>
            </a:r>
          </a:p>
          <a:p>
            <a:r>
              <a:rPr lang="es-PR" sz="2400" dirty="0">
                <a:solidFill>
                  <a:schemeClr val="bg1"/>
                </a:solidFill>
              </a:rPr>
              <a:t>  Texto bíblico central: Hechos 17:11 — Los </a:t>
            </a:r>
            <a:r>
              <a:rPr lang="es-PR" sz="2400" dirty="0" err="1">
                <a:solidFill>
                  <a:schemeClr val="bg1"/>
                </a:solidFill>
              </a:rPr>
              <a:t>bereanos</a:t>
            </a:r>
            <a:r>
              <a:rPr lang="es-PR" sz="2400" dirty="0">
                <a:solidFill>
                  <a:schemeClr val="bg1"/>
                </a:solidFill>
              </a:rPr>
              <a:t> examinaban cada día las Escrituras para comprobar si las enseñanzas que recibían eran verdaderas.</a:t>
            </a:r>
          </a:p>
          <a:p>
            <a:endParaRPr lang="es-PR" sz="2400" dirty="0">
              <a:solidFill>
                <a:schemeClr val="bg1"/>
              </a:solidFill>
            </a:endParaRPr>
          </a:p>
          <a:p>
            <a:r>
              <a:rPr lang="es-PR" sz="2400" dirty="0">
                <a:solidFill>
                  <a:schemeClr val="bg1"/>
                </a:solidFill>
              </a:rPr>
              <a:t>Material educativo gratuito con imágenes generadas por FreeBibleaiimages.com.</a:t>
            </a:r>
          </a:p>
          <a:p>
            <a:endParaRPr lang="es-PR" sz="24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AFC933-EBA9-8B02-A99E-4D1B1C1A82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600" y="2896635"/>
            <a:ext cx="3810000" cy="33507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A16361-C8DC-1465-3D01-8F3FF55C02A6}"/>
              </a:ext>
            </a:extLst>
          </p:cNvPr>
          <p:cNvSpPr txBox="1">
            <a:spLocks/>
          </p:cNvSpPr>
          <p:nvPr/>
        </p:nvSpPr>
        <p:spPr>
          <a:xfrm>
            <a:off x="14104471" y="8774668"/>
            <a:ext cx="2100729" cy="338554"/>
          </a:xfrm>
          <a:prstGeom prst="rect">
            <a:avLst/>
          </a:prstGeom>
          <a:solidFill>
            <a:srgbClr val="040609"/>
          </a:solidFill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75000"/>
                  </a:schemeClr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118865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2F55A4-2700-7C9F-0818-72933B02681E}"/>
              </a:ext>
            </a:extLst>
          </p:cNvPr>
          <p:cNvSpPr/>
          <p:nvPr/>
        </p:nvSpPr>
        <p:spPr>
          <a:xfrm>
            <a:off x="13690600" y="8810017"/>
            <a:ext cx="24892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9A4A2F-3DE8-D280-E78F-24A6ABB5EC62}"/>
              </a:ext>
            </a:extLst>
          </p:cNvPr>
          <p:cNvSpPr/>
          <p:nvPr/>
        </p:nvSpPr>
        <p:spPr>
          <a:xfrm>
            <a:off x="14046200" y="8839200"/>
            <a:ext cx="21590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939F00-BD95-62D5-20E2-09ED1052B2B3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1821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83E8E1-D60F-12BB-2961-A592F79D0FB2}"/>
              </a:ext>
            </a:extLst>
          </p:cNvPr>
          <p:cNvSpPr/>
          <p:nvPr/>
        </p:nvSpPr>
        <p:spPr>
          <a:xfrm>
            <a:off x="14224000" y="8810017"/>
            <a:ext cx="19558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7DC008-42DD-A6FC-3F5C-5E24FED08E80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CFD502-177D-ECFC-FE66-42A0AFCAB403}"/>
              </a:ext>
            </a:extLst>
          </p:cNvPr>
          <p:cNvSpPr/>
          <p:nvPr/>
        </p:nvSpPr>
        <p:spPr>
          <a:xfrm>
            <a:off x="14224000" y="8810017"/>
            <a:ext cx="19558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5CC4F4-0A4B-A8BB-E3B1-13A3A71CF332}"/>
              </a:ext>
            </a:extLst>
          </p:cNvPr>
          <p:cNvSpPr txBox="1"/>
          <p:nvPr/>
        </p:nvSpPr>
        <p:spPr>
          <a:xfrm>
            <a:off x="0" y="8096763"/>
            <a:ext cx="1625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2100" b="1" dirty="0">
                <a:solidFill>
                  <a:schemeClr val="bg1"/>
                </a:solidFill>
              </a:rPr>
              <a:t> ”</a:t>
            </a:r>
            <a:r>
              <a:rPr lang="es-PR" sz="2100" dirty="0">
                <a:solidFill>
                  <a:schemeClr val="bg1"/>
                </a:solidFill>
              </a:rPr>
              <a:t>Amados, no creáis a todo espíritu, sino probad los espíritus si son de Dios; porque muchos falsos profetas han salido por el mundo”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05B801-FFC9-3781-D921-77FDC600FDF2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428BC10-6804-D2E5-A3E7-236D2C3E8F0D}"/>
              </a:ext>
            </a:extLst>
          </p:cNvPr>
          <p:cNvSpPr/>
          <p:nvPr/>
        </p:nvSpPr>
        <p:spPr>
          <a:xfrm>
            <a:off x="14224000" y="8810017"/>
            <a:ext cx="1955800" cy="304800"/>
          </a:xfrm>
          <a:prstGeom prst="rect">
            <a:avLst/>
          </a:prstGeom>
          <a:solidFill>
            <a:srgbClr val="050A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F87EA8-319F-05C0-5217-A2564747F0E5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A659E6-A3C0-9BAC-596D-E0813A7DA223}"/>
              </a:ext>
            </a:extLst>
          </p:cNvPr>
          <p:cNvSpPr/>
          <p:nvPr/>
        </p:nvSpPr>
        <p:spPr>
          <a:xfrm>
            <a:off x="14224000" y="8810017"/>
            <a:ext cx="19558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30A0E7-5604-51EC-1226-E2A37C8922B3}"/>
              </a:ext>
            </a:extLst>
          </p:cNvPr>
          <p:cNvSpPr txBox="1"/>
          <p:nvPr/>
        </p:nvSpPr>
        <p:spPr>
          <a:xfrm>
            <a:off x="1041400" y="8001000"/>
            <a:ext cx="1242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2000" dirty="0">
                <a:solidFill>
                  <a:schemeClr val="bg1"/>
                </a:solidFill>
              </a:rPr>
              <a:t>“…pues recibieron la palabra con toda solicitud, escudriñando cada día las Escrituras para ver si estas cosas eran así”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013A44-7DAA-6FF4-105F-BE31D8E9DEC8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1C28ED-A68D-8435-7B4C-D7DD2A796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899D5AE-DF03-E08E-21B3-8280C748ADF5}"/>
              </a:ext>
            </a:extLst>
          </p:cNvPr>
          <p:cNvSpPr/>
          <p:nvPr/>
        </p:nvSpPr>
        <p:spPr>
          <a:xfrm>
            <a:off x="14224000" y="8810017"/>
            <a:ext cx="19558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5C2834-D418-9ECE-E318-6FADBA48EEB1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3509497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AD81F3-1763-1DDC-E02B-A22213132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16256000" cy="92201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39FED1-526E-1346-D08A-7325F82E75F2}"/>
              </a:ext>
            </a:extLst>
          </p:cNvPr>
          <p:cNvSpPr/>
          <p:nvPr/>
        </p:nvSpPr>
        <p:spPr>
          <a:xfrm>
            <a:off x="13766800" y="8839200"/>
            <a:ext cx="24384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44FCCC-71CE-ED00-9DC9-0609F26E8217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527429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6256000" cy="91148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DCDA618-FC89-B5C4-C638-85DD94324567}"/>
              </a:ext>
            </a:extLst>
          </p:cNvPr>
          <p:cNvSpPr/>
          <p:nvPr/>
        </p:nvSpPr>
        <p:spPr>
          <a:xfrm>
            <a:off x="14224000" y="8810017"/>
            <a:ext cx="19558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98EB77-3FE0-03BD-A3AD-DB54944089B0}"/>
              </a:ext>
            </a:extLst>
          </p:cNvPr>
          <p:cNvSpPr txBox="1"/>
          <p:nvPr/>
        </p:nvSpPr>
        <p:spPr>
          <a:xfrm>
            <a:off x="11633200" y="7143690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2000" dirty="0">
                <a:solidFill>
                  <a:srgbClr val="FFC000"/>
                </a:solidFill>
              </a:rPr>
              <a:t>“Por sus frutos los conoceréis”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1A47E8-7A90-EEB0-7AF4-29AAD2F3E682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220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057E284-D1CF-A7F8-4878-14F4235FD7F6}"/>
              </a:ext>
            </a:extLst>
          </p:cNvPr>
          <p:cNvSpPr/>
          <p:nvPr/>
        </p:nvSpPr>
        <p:spPr>
          <a:xfrm>
            <a:off x="14224000" y="8810017"/>
            <a:ext cx="19558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AC9F79-7A28-08D1-7304-B6BE7E100F95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2B203E-BCE3-81FD-0A32-AF80C366E09B}"/>
              </a:ext>
            </a:extLst>
          </p:cNvPr>
          <p:cNvSpPr txBox="1"/>
          <p:nvPr/>
        </p:nvSpPr>
        <p:spPr>
          <a:xfrm>
            <a:off x="5156200" y="7239000"/>
            <a:ext cx="457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b="1" dirty="0">
                <a:solidFill>
                  <a:srgbClr val="D0B674"/>
                </a:solidFill>
                <a:latin typeface="Aptos Light" panose="020B0004020202020204" pitchFamily="34" charset="0"/>
              </a:rPr>
              <a:t> Un profeta contra 400 profetas </a:t>
            </a:r>
          </a:p>
          <a:p>
            <a:pPr algn="ctr"/>
            <a:r>
              <a:rPr lang="es-PR" sz="1600" b="1" dirty="0">
                <a:solidFill>
                  <a:srgbClr val="D0B674"/>
                </a:solidFill>
                <a:latin typeface="Aptos Light" panose="020B0004020202020204" pitchFamily="34" charset="0"/>
              </a:rPr>
              <a:t>1 Reyes 22:6-28 </a:t>
            </a:r>
          </a:p>
          <a:p>
            <a:endParaRPr lang="es-PR" sz="1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65F9AB-232D-7676-4BAA-12798343F538}"/>
              </a:ext>
            </a:extLst>
          </p:cNvPr>
          <p:cNvSpPr/>
          <p:nvPr/>
        </p:nvSpPr>
        <p:spPr>
          <a:xfrm>
            <a:off x="14224000" y="8810017"/>
            <a:ext cx="19558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2E27BF-137B-6CBA-46F7-821A03A25CC7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639735-F804-4CDD-303D-645DE33638C1}"/>
              </a:ext>
            </a:extLst>
          </p:cNvPr>
          <p:cNvSpPr txBox="1"/>
          <p:nvPr/>
        </p:nvSpPr>
        <p:spPr>
          <a:xfrm>
            <a:off x="1651000" y="3276600"/>
            <a:ext cx="3886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b="1" dirty="0">
                <a:solidFill>
                  <a:srgbClr val="D0B674"/>
                </a:solidFill>
              </a:rPr>
              <a:t>« </a:t>
            </a:r>
            <a:r>
              <a:rPr lang="es-PR" b="1" dirty="0">
                <a:solidFill>
                  <a:srgbClr val="D0B674"/>
                </a:solidFill>
                <a:latin typeface="Aptos Light" panose="020B0004020202020204" pitchFamily="34" charset="0"/>
              </a:rPr>
              <a:t>No comerás  animales impuros </a:t>
            </a:r>
            <a:r>
              <a:rPr lang="es-PR" sz="1600" b="1" dirty="0">
                <a:solidFill>
                  <a:srgbClr val="D0B674"/>
                </a:solidFill>
              </a:rPr>
              <a:t>»</a:t>
            </a:r>
            <a:endParaRPr lang="es-PR" sz="1600" b="1" dirty="0">
              <a:solidFill>
                <a:srgbClr val="D0B674"/>
              </a:solidFill>
              <a:latin typeface="Aptos Light" panose="020B0004020202020204" pitchFamily="34" charset="0"/>
            </a:endParaRPr>
          </a:p>
          <a:p>
            <a:endParaRPr lang="es-PR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172FD0-B19A-04E4-8580-2C8B8AFD238D}"/>
              </a:ext>
            </a:extLst>
          </p:cNvPr>
          <p:cNvSpPr txBox="1"/>
          <p:nvPr/>
        </p:nvSpPr>
        <p:spPr>
          <a:xfrm>
            <a:off x="10947400" y="43434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b="1" dirty="0">
                <a:solidFill>
                  <a:srgbClr val="D0B674"/>
                </a:solidFill>
              </a:rPr>
              <a:t>« Lo que Dios ha limpiado,</a:t>
            </a:r>
          </a:p>
          <a:p>
            <a:pPr algn="ctr"/>
            <a:r>
              <a:rPr lang="es-PR" b="1" dirty="0">
                <a:solidFill>
                  <a:srgbClr val="D0B674"/>
                </a:solidFill>
              </a:rPr>
              <a:t> no lo llames tú impuro »</a:t>
            </a:r>
            <a:r>
              <a:rPr lang="es-PR" dirty="0">
                <a:solidFill>
                  <a:srgbClr val="D0B674"/>
                </a:solidFill>
              </a:rPr>
              <a:t> </a:t>
            </a:r>
            <a:endParaRPr lang="es-PR" sz="1600" dirty="0">
              <a:solidFill>
                <a:srgbClr val="D0B674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73CEB7-6EAE-5FFA-D519-F89FAB7F2F55}"/>
              </a:ext>
            </a:extLst>
          </p:cNvPr>
          <p:cNvSpPr/>
          <p:nvPr/>
        </p:nvSpPr>
        <p:spPr>
          <a:xfrm>
            <a:off x="14224000" y="8810017"/>
            <a:ext cx="19558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0BC8C1-7026-2426-DD60-664B22A93EE2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1600" y="0"/>
            <a:ext cx="16408400" cy="91440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40C343E-E90B-154E-BE83-08C7D5D2BFB2}"/>
              </a:ext>
            </a:extLst>
          </p:cNvPr>
          <p:cNvCxnSpPr>
            <a:cxnSpLocks/>
          </p:cNvCxnSpPr>
          <p:nvPr/>
        </p:nvCxnSpPr>
        <p:spPr>
          <a:xfrm flipV="1">
            <a:off x="7747000" y="6629400"/>
            <a:ext cx="304800" cy="4953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DEB3D26-2625-B8B4-B2A4-E366C3574304}"/>
              </a:ext>
            </a:extLst>
          </p:cNvPr>
          <p:cNvCxnSpPr>
            <a:cxnSpLocks/>
          </p:cNvCxnSpPr>
          <p:nvPr/>
        </p:nvCxnSpPr>
        <p:spPr>
          <a:xfrm flipH="1" flipV="1">
            <a:off x="12166600" y="6705600"/>
            <a:ext cx="304800" cy="457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0C9E540-E3F0-69B1-32AC-A31B51EFE643}"/>
              </a:ext>
            </a:extLst>
          </p:cNvPr>
          <p:cNvCxnSpPr>
            <a:cxnSpLocks/>
          </p:cNvCxnSpPr>
          <p:nvPr/>
        </p:nvCxnSpPr>
        <p:spPr>
          <a:xfrm flipH="1">
            <a:off x="9652000" y="1981200"/>
            <a:ext cx="5334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80374C1-2B7D-B54F-6D4A-6E9F36BD715B}"/>
              </a:ext>
            </a:extLst>
          </p:cNvPr>
          <p:cNvSpPr txBox="1"/>
          <p:nvPr/>
        </p:nvSpPr>
        <p:spPr>
          <a:xfrm>
            <a:off x="508000" y="7924800"/>
            <a:ext cx="3505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b="1" dirty="0">
                <a:solidFill>
                  <a:srgbClr val="D0B674"/>
                </a:solidFill>
                <a:latin typeface="Aptos Light" panose="020B0004020202020204" pitchFamily="34" charset="0"/>
              </a:rPr>
              <a:t>Salmo 13, 22,  73, 10 , 94 y 35 </a:t>
            </a:r>
            <a:endParaRPr lang="es-PR" sz="1600" b="1" dirty="0">
              <a:solidFill>
                <a:srgbClr val="D0B674"/>
              </a:solidFill>
              <a:latin typeface="Aptos Light" panose="020B0004020202020204" pitchFamily="34" charset="0"/>
            </a:endParaRPr>
          </a:p>
          <a:p>
            <a:endParaRPr lang="es-PR" sz="16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AB3AFD-B184-406F-B8EB-A53B9B407DE6}"/>
              </a:ext>
            </a:extLst>
          </p:cNvPr>
          <p:cNvSpPr/>
          <p:nvPr/>
        </p:nvSpPr>
        <p:spPr>
          <a:xfrm>
            <a:off x="14224000" y="8810017"/>
            <a:ext cx="19558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B9800B-EBDC-F650-CB27-00DD96BC5377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201"/>
            <a:ext cx="16256000" cy="92555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0B8757-91A1-170F-F91F-D92297C40C7C}"/>
              </a:ext>
            </a:extLst>
          </p:cNvPr>
          <p:cNvSpPr/>
          <p:nvPr/>
        </p:nvSpPr>
        <p:spPr>
          <a:xfrm>
            <a:off x="14224000" y="8810017"/>
            <a:ext cx="19558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9BF08-2D0F-91B3-1DC4-2C40764DC4FF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400" y="0"/>
            <a:ext cx="16256000" cy="9144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AB7F47-984E-EA8D-85EA-48ECC11AC510}"/>
              </a:ext>
            </a:extLst>
          </p:cNvPr>
          <p:cNvSpPr/>
          <p:nvPr/>
        </p:nvSpPr>
        <p:spPr>
          <a:xfrm>
            <a:off x="14224000" y="8810017"/>
            <a:ext cx="19558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6F5E98-9855-078B-5B57-97390683162B}"/>
              </a:ext>
            </a:extLst>
          </p:cNvPr>
          <p:cNvSpPr/>
          <p:nvPr/>
        </p:nvSpPr>
        <p:spPr>
          <a:xfrm rot="20961417">
            <a:off x="11627367" y="4248833"/>
            <a:ext cx="77296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PR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Eras Bold ITC" panose="020B0907030504020204" pitchFamily="34" charset="0"/>
              </a:rPr>
              <a:t>FE</a:t>
            </a:r>
            <a:endParaRPr lang="es-PR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E83175-8DDB-E964-3B1A-DD417AE4624D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652"/>
            <a:ext cx="16256000" cy="915665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55D62C3-CCF3-3A71-B545-E60F49C85EA2}"/>
              </a:ext>
            </a:extLst>
          </p:cNvPr>
          <p:cNvSpPr/>
          <p:nvPr/>
        </p:nvSpPr>
        <p:spPr>
          <a:xfrm>
            <a:off x="14299119" y="8774668"/>
            <a:ext cx="19558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278395-37BB-A282-EA75-99D8A1D3FA39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968CE6-4AA1-6DE3-E39B-A727B0714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220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FB335F2-F0C6-F8BA-6625-8B3CF8AFA4FD}"/>
              </a:ext>
            </a:extLst>
          </p:cNvPr>
          <p:cNvSpPr/>
          <p:nvPr/>
        </p:nvSpPr>
        <p:spPr>
          <a:xfrm>
            <a:off x="14224000" y="8810017"/>
            <a:ext cx="19558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35D52A-8118-43B8-0E5D-378F27A5635D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329343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BAF901-AE95-CAFC-3476-274ECDEAA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63F549-09B5-74F6-7502-F2F84D1D8151}"/>
              </a:ext>
            </a:extLst>
          </p:cNvPr>
          <p:cNvSpPr/>
          <p:nvPr/>
        </p:nvSpPr>
        <p:spPr>
          <a:xfrm>
            <a:off x="14224000" y="8810017"/>
            <a:ext cx="19558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70E81F-22FF-AC6F-1689-A8B8534EF2E2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3313308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826DCFE-6624-5503-238B-0829537E4151}"/>
              </a:ext>
            </a:extLst>
          </p:cNvPr>
          <p:cNvSpPr/>
          <p:nvPr/>
        </p:nvSpPr>
        <p:spPr>
          <a:xfrm>
            <a:off x="14300200" y="8763000"/>
            <a:ext cx="19558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1CAD33-DE67-10D3-A0EB-26E97ABA811E}"/>
              </a:ext>
            </a:extLst>
          </p:cNvPr>
          <p:cNvSpPr/>
          <p:nvPr/>
        </p:nvSpPr>
        <p:spPr>
          <a:xfrm>
            <a:off x="13766800" y="8839200"/>
            <a:ext cx="24384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86C2FB-CABE-075C-F802-88D1A0D51E5E}"/>
              </a:ext>
            </a:extLst>
          </p:cNvPr>
          <p:cNvSpPr txBox="1"/>
          <p:nvPr/>
        </p:nvSpPr>
        <p:spPr>
          <a:xfrm>
            <a:off x="14147800" y="8729246"/>
            <a:ext cx="248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5DE923-ADDC-6455-2380-8880B707E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B608DE8-30F6-EF6D-B514-BCC1D350F2E5}"/>
              </a:ext>
            </a:extLst>
          </p:cNvPr>
          <p:cNvSpPr/>
          <p:nvPr/>
        </p:nvSpPr>
        <p:spPr>
          <a:xfrm>
            <a:off x="14224000" y="8810017"/>
            <a:ext cx="1955800" cy="3048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>
              <a:noFill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43D7D5-C23E-BB20-5D7C-0D477C24D33D}"/>
              </a:ext>
            </a:extLst>
          </p:cNvPr>
          <p:cNvSpPr txBox="1"/>
          <p:nvPr/>
        </p:nvSpPr>
        <p:spPr>
          <a:xfrm>
            <a:off x="14046200" y="8776263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3278659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6256000" cy="9220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C2FD5E-FF07-927F-D649-C1F19F2EC3B0}"/>
              </a:ext>
            </a:extLst>
          </p:cNvPr>
          <p:cNvSpPr txBox="1"/>
          <p:nvPr/>
        </p:nvSpPr>
        <p:spPr>
          <a:xfrm>
            <a:off x="14147800" y="8821843"/>
            <a:ext cx="248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600" dirty="0">
                <a:solidFill>
                  <a:schemeClr val="bg1">
                    <a:lumMod val="7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</TotalTime>
  <Words>343</Words>
  <Application>Microsoft Office PowerPoint</Application>
  <PresentationFormat>Custom</PresentationFormat>
  <Paragraphs>51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</vt:lpstr>
      <vt:lpstr>Aptos Light</vt:lpstr>
      <vt:lpstr>Arial</vt:lpstr>
      <vt:lpstr>Calibri</vt:lpstr>
      <vt:lpstr>Eras Bold ITC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Edgardo Cancel</dc:creator>
  <cp:lastModifiedBy>Edgardo Cancel</cp:lastModifiedBy>
  <cp:revision>22</cp:revision>
  <dcterms:created xsi:type="dcterms:W3CDTF">2006-08-16T00:00:00Z</dcterms:created>
  <dcterms:modified xsi:type="dcterms:W3CDTF">2026-10-04T20:05:36Z</dcterms:modified>
</cp:coreProperties>
</file>