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5"/>
  </p:notesMasterIdLst>
  <p:sldIdLst>
    <p:sldId id="346" r:id="rId2"/>
    <p:sldId id="345" r:id="rId3"/>
    <p:sldId id="343" r:id="rId4"/>
    <p:sldId id="344" r:id="rId5"/>
    <p:sldId id="257" r:id="rId6"/>
    <p:sldId id="258" r:id="rId7"/>
    <p:sldId id="283" r:id="rId8"/>
    <p:sldId id="311" r:id="rId9"/>
    <p:sldId id="307" r:id="rId10"/>
    <p:sldId id="308" r:id="rId11"/>
    <p:sldId id="309" r:id="rId12"/>
    <p:sldId id="300" r:id="rId13"/>
    <p:sldId id="299" r:id="rId14"/>
    <p:sldId id="261" r:id="rId15"/>
    <p:sldId id="331" r:id="rId16"/>
    <p:sldId id="333" r:id="rId17"/>
    <p:sldId id="335" r:id="rId18"/>
    <p:sldId id="334" r:id="rId19"/>
    <p:sldId id="332" r:id="rId20"/>
    <p:sldId id="322" r:id="rId21"/>
    <p:sldId id="320" r:id="rId22"/>
    <p:sldId id="336" r:id="rId23"/>
    <p:sldId id="263" r:id="rId24"/>
    <p:sldId id="312" r:id="rId25"/>
    <p:sldId id="265" r:id="rId26"/>
    <p:sldId id="318" r:id="rId27"/>
    <p:sldId id="315" r:id="rId28"/>
    <p:sldId id="297" r:id="rId29"/>
    <p:sldId id="267" r:id="rId30"/>
    <p:sldId id="323" r:id="rId31"/>
    <p:sldId id="328" r:id="rId32"/>
    <p:sldId id="340" r:id="rId33"/>
    <p:sldId id="347" r:id="rId34"/>
    <p:sldId id="326" r:id="rId35"/>
    <p:sldId id="327" r:id="rId36"/>
    <p:sldId id="330" r:id="rId37"/>
    <p:sldId id="337" r:id="rId38"/>
    <p:sldId id="271" r:id="rId39"/>
    <p:sldId id="339" r:id="rId40"/>
    <p:sldId id="341" r:id="rId41"/>
    <p:sldId id="293" r:id="rId42"/>
    <p:sldId id="329" r:id="rId43"/>
    <p:sldId id="294" r:id="rId44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modifyVerifier cryptProviderType="rsaAES" cryptAlgorithmClass="hash" cryptAlgorithmType="typeAny" cryptAlgorithmSid="14" spinCount="100000" saltData="jy0h9/UBB1I5VidamdjHmQ==" hashData="GSWfCwSTnTSOwYSK8HHnSN+C+aCQNqvAp3AQCFryOOZx4wy+gZpIfFaZISWIsLPURkzinMFz6NQbIcFyb2GnqA=="/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20202"/>
    <a:srgbClr val="312D24"/>
    <a:srgbClr val="171717"/>
    <a:srgbClr val="202A2C"/>
    <a:srgbClr val="DCB179"/>
    <a:srgbClr val="0D1114"/>
    <a:srgbClr val="DABE97"/>
    <a:srgbClr val="BA9F7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120" d="100"/>
          <a:sy n="120" d="100"/>
        </p:scale>
        <p:origin x="374" y="3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239622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F31FC4-1D1A-D3A9-1ED5-215FDF47A0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E153155-F6A0-24F8-D3E9-515183B0FAE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F19487D-A7F9-F57F-1F9B-747535692AE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777B326-3930-A9A3-9FB7-EE2E6259425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65222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F07F3F-EFE7-4909-BE5E-3746DFED0485}" type="slidenum">
              <a:rPr lang="es-PR" smtClean="0"/>
              <a:t>35</a:t>
            </a:fld>
            <a:endParaRPr lang="es-PR"/>
          </a:p>
        </p:txBody>
      </p:sp>
    </p:spTree>
    <p:extLst>
      <p:ext uri="{BB962C8B-B14F-4D97-AF65-F5344CB8AC3E}">
        <p14:creationId xmlns:p14="http://schemas.microsoft.com/office/powerpoint/2010/main" val="403695340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19155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964FDC-225E-B064-61F5-C0E5279938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FC28018-F597-F169-6AAD-2C3A636EC41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71224"/>
          </a:xfrm>
          <a:prstGeom prst="rect">
            <a:avLst/>
          </a:prstGeom>
        </p:spPr>
      </p:pic>
      <p:sp>
        <p:nvSpPr>
          <p:cNvPr id="7" name="Text 3">
            <a:extLst>
              <a:ext uri="{FF2B5EF4-FFF2-40B4-BE49-F238E27FC236}">
                <a16:creationId xmlns:a16="http://schemas.microsoft.com/office/drawing/2014/main" id="{366FD0EF-9F53-427D-6836-8B5F97292F62}"/>
              </a:ext>
            </a:extLst>
          </p:cNvPr>
          <p:cNvSpPr/>
          <p:nvPr/>
        </p:nvSpPr>
        <p:spPr>
          <a:xfrm>
            <a:off x="424800" y="349200"/>
            <a:ext cx="6087600" cy="4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s-PR" sz="1600" b="1" dirty="0">
                <a:solidFill>
                  <a:srgbClr val="FFFF00"/>
                </a:solidFill>
              </a:rPr>
              <a:t>El Expediente de Jesús</a:t>
            </a:r>
          </a:p>
          <a:p>
            <a:r>
              <a:rPr lang="es-PR" sz="1600" b="1" dirty="0">
                <a:solidFill>
                  <a:schemeClr val="bg1"/>
                </a:solidFill>
              </a:rPr>
              <a:t>Evidencias históricas dentro y fuera de la Biblia</a:t>
            </a:r>
          </a:p>
          <a:p>
            <a:endParaRPr lang="es-PR" sz="1600" dirty="0">
              <a:solidFill>
                <a:schemeClr val="bg1"/>
              </a:solidFill>
            </a:endParaRPr>
          </a:p>
          <a:p>
            <a:r>
              <a:rPr lang="es-PR" sz="1600" b="1" dirty="0">
                <a:solidFill>
                  <a:schemeClr val="bg1"/>
                </a:solidFill>
              </a:rPr>
              <a:t>“El Expediente de Jesús”</a:t>
            </a:r>
            <a:r>
              <a:rPr lang="es-PR" sz="1600" dirty="0">
                <a:solidFill>
                  <a:schemeClr val="bg1"/>
                </a:solidFill>
              </a:rPr>
              <a:t> es un estudio que examina a Jesús de Nazaret </a:t>
            </a:r>
            <a:r>
              <a:rPr lang="es-PR" sz="1400" dirty="0">
                <a:solidFill>
                  <a:schemeClr val="bg1"/>
                </a:solidFill>
              </a:rPr>
              <a:t>como una figura de la historia, preguntando qué evidencias tenemos de que realmente existió y qué dijeron acerca de Él las </a:t>
            </a:r>
            <a:r>
              <a:rPr lang="es-PR" sz="1400" dirty="0" err="1">
                <a:solidFill>
                  <a:schemeClr val="bg1"/>
                </a:solidFill>
              </a:rPr>
              <a:t>fueDentro</a:t>
            </a:r>
            <a:r>
              <a:rPr lang="es-PR" sz="1400" dirty="0">
                <a:solidFill>
                  <a:schemeClr val="bg1"/>
                </a:solidFill>
              </a:rPr>
              <a:t> de la </a:t>
            </a:r>
            <a:r>
              <a:rPr lang="es-PR" sz="1400" b="1" dirty="0">
                <a:solidFill>
                  <a:schemeClr val="bg1"/>
                </a:solidFill>
              </a:rPr>
              <a:t>Biblia</a:t>
            </a:r>
            <a:r>
              <a:rPr lang="es-PR" sz="1400" dirty="0">
                <a:solidFill>
                  <a:schemeClr val="bg1"/>
                </a:solidFill>
              </a:rPr>
              <a:t>, los Evangelios, las cartas de Pablo y otros escritos del Nuevo Testamento presentan a Jesús dentro de un contexto histórico concreto, relacionado con personajes como Poncio Pilato, Herodes y Caifás. Además, encontramos referencias tempranas a su muerte, sepultura y a las personas que afirmaron haberlo conocido y visto después de su muerte.</a:t>
            </a:r>
          </a:p>
          <a:p>
            <a:r>
              <a:rPr lang="es-PR" sz="1400" dirty="0" err="1">
                <a:solidFill>
                  <a:schemeClr val="bg1"/>
                </a:solidFill>
              </a:rPr>
              <a:t>ntes</a:t>
            </a:r>
            <a:r>
              <a:rPr lang="es-PR" sz="1400" dirty="0">
                <a:solidFill>
                  <a:schemeClr val="bg1"/>
                </a:solidFill>
              </a:rPr>
              <a:t> antiguas.</a:t>
            </a:r>
          </a:p>
          <a:p>
            <a:r>
              <a:rPr lang="es-PR" sz="1400" dirty="0">
                <a:solidFill>
                  <a:schemeClr val="bg1"/>
                </a:solidFill>
              </a:rPr>
              <a:t>Fuera de la </a:t>
            </a:r>
            <a:r>
              <a:rPr lang="es-PR" sz="1400" b="1" dirty="0">
                <a:solidFill>
                  <a:schemeClr val="bg1"/>
                </a:solidFill>
              </a:rPr>
              <a:t>Biblia</a:t>
            </a:r>
            <a:r>
              <a:rPr lang="es-PR" sz="1400" dirty="0">
                <a:solidFill>
                  <a:schemeClr val="bg1"/>
                </a:solidFill>
              </a:rPr>
              <a:t>, escritores antiguos no cristianos y judíos, como </a:t>
            </a:r>
            <a:r>
              <a:rPr lang="es-PR" sz="1400" b="1" dirty="0">
                <a:solidFill>
                  <a:schemeClr val="bg1"/>
                </a:solidFill>
              </a:rPr>
              <a:t>Tácito, Flavio Josefo y Plinio el Joven</a:t>
            </a:r>
            <a:r>
              <a:rPr lang="es-PR" sz="1400" dirty="0">
                <a:solidFill>
                  <a:schemeClr val="bg1"/>
                </a:solidFill>
              </a:rPr>
              <a:t>, proporcionan testimonios independientes relacionados con Jesús o con el movimiento cristiano primitivo.</a:t>
            </a:r>
          </a:p>
          <a:p>
            <a:r>
              <a:rPr lang="es-PR" sz="1400" dirty="0">
                <a:solidFill>
                  <a:schemeClr val="bg1"/>
                </a:solidFill>
              </a:rPr>
              <a:t>El propósito del estudio es </a:t>
            </a:r>
            <a:r>
              <a:rPr lang="es-PR" sz="1400" b="1" dirty="0">
                <a:solidFill>
                  <a:schemeClr val="bg1"/>
                </a:solidFill>
              </a:rPr>
              <a:t>abrir el expediente y examinar la evidencia</a:t>
            </a:r>
            <a:r>
              <a:rPr lang="es-PR" sz="1400" dirty="0">
                <a:solidFill>
                  <a:schemeClr val="bg1"/>
                </a:solidFill>
              </a:rPr>
              <a:t>, distinguiendo entre lo que podemos establecer históricamente y las afirmaciones de fe, para finalmente enfrentar la pregunta central:</a:t>
            </a:r>
          </a:p>
          <a:p>
            <a:r>
              <a:rPr lang="es-PR" sz="1400" b="1" dirty="0">
                <a:solidFill>
                  <a:schemeClr val="bg1"/>
                </a:solidFill>
              </a:rPr>
              <a:t>¿Quién fue realmente Jesús de Nazaret?</a:t>
            </a:r>
            <a:endParaRPr lang="es-PR" sz="1400" dirty="0">
              <a:solidFill>
                <a:schemeClr val="bg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7D65A1A-9E45-6EF9-D3DE-9AF5BA3755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4825" y="1991941"/>
            <a:ext cx="1917950" cy="1686754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C34AF90B-5FB3-494A-B95E-9235A6C26F46}"/>
              </a:ext>
            </a:extLst>
          </p:cNvPr>
          <p:cNvSpPr/>
          <p:nvPr/>
        </p:nvSpPr>
        <p:spPr>
          <a:xfrm>
            <a:off x="8236800" y="4975200"/>
            <a:ext cx="878400" cy="1683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R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593BE73-3EF6-7243-B603-B1CDBDA76933}"/>
              </a:ext>
            </a:extLst>
          </p:cNvPr>
          <p:cNvSpPr txBox="1"/>
          <p:nvPr/>
        </p:nvSpPr>
        <p:spPr>
          <a:xfrm>
            <a:off x="7736400" y="4925003"/>
            <a:ext cx="14076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R" sz="1000" dirty="0">
                <a:solidFill>
                  <a:schemeClr val="bg1"/>
                </a:solidFill>
              </a:rPr>
              <a:t>Freebibleaiimages.com</a:t>
            </a:r>
          </a:p>
        </p:txBody>
      </p:sp>
    </p:spTree>
    <p:extLst>
      <p:ext uri="{BB962C8B-B14F-4D97-AF65-F5344CB8AC3E}">
        <p14:creationId xmlns:p14="http://schemas.microsoft.com/office/powerpoint/2010/main" val="34817048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C1649B1-6EA8-3B37-C39D-3EFA168543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88900"/>
            <a:ext cx="9144000" cy="52324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29841D69-5270-56CA-962F-022F79F92675}"/>
              </a:ext>
            </a:extLst>
          </p:cNvPr>
          <p:cNvSpPr/>
          <p:nvPr/>
        </p:nvSpPr>
        <p:spPr>
          <a:xfrm>
            <a:off x="8150225" y="4943475"/>
            <a:ext cx="962025" cy="180089"/>
          </a:xfrm>
          <a:prstGeom prst="rect">
            <a:avLst/>
          </a:prstGeom>
          <a:solidFill>
            <a:srgbClr val="17171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R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539BF3C-3E06-5595-016B-4A4A5BD1F33B}"/>
              </a:ext>
            </a:extLst>
          </p:cNvPr>
          <p:cNvSpPr txBox="1"/>
          <p:nvPr/>
        </p:nvSpPr>
        <p:spPr>
          <a:xfrm>
            <a:off x="7908924" y="4918103"/>
            <a:ext cx="127952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R" sz="900" dirty="0">
                <a:solidFill>
                  <a:schemeClr val="bg1"/>
                </a:solidFill>
              </a:rPr>
              <a:t>Freebibleaiimages.com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8A59049-C1CB-E1CA-18C4-82822B2550C8}"/>
              </a:ext>
            </a:extLst>
          </p:cNvPr>
          <p:cNvSpPr txBox="1"/>
          <p:nvPr/>
        </p:nvSpPr>
        <p:spPr>
          <a:xfrm>
            <a:off x="7908924" y="4912668"/>
            <a:ext cx="127952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R" sz="900" dirty="0">
                <a:solidFill>
                  <a:schemeClr val="bg1"/>
                </a:solidFill>
              </a:rPr>
              <a:t>Freebibleaiimages.com</a:t>
            </a:r>
          </a:p>
        </p:txBody>
      </p:sp>
    </p:spTree>
    <p:extLst>
      <p:ext uri="{BB962C8B-B14F-4D97-AF65-F5344CB8AC3E}">
        <p14:creationId xmlns:p14="http://schemas.microsoft.com/office/powerpoint/2010/main" val="6112263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61410"/>
          </a:xfrm>
          <a:prstGeom prst="rect">
            <a:avLst/>
          </a:prstGeom>
        </p:spPr>
      </p:pic>
      <p:sp>
        <p:nvSpPr>
          <p:cNvPr id="6" name="Text 2">
            <a:extLst>
              <a:ext uri="{FF2B5EF4-FFF2-40B4-BE49-F238E27FC236}">
                <a16:creationId xmlns:a16="http://schemas.microsoft.com/office/drawing/2014/main" id="{AC497980-D641-E091-1046-96DAEAA52A27}"/>
              </a:ext>
            </a:extLst>
          </p:cNvPr>
          <p:cNvSpPr/>
          <p:nvPr/>
        </p:nvSpPr>
        <p:spPr>
          <a:xfrm>
            <a:off x="32400" y="4741920"/>
            <a:ext cx="9111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dirty="0" err="1">
                <a:solidFill>
                  <a:srgbClr val="CDCCC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Estudio</a:t>
            </a:r>
            <a:r>
              <a:rPr lang="en-US" sz="1400" dirty="0">
                <a:solidFill>
                  <a:srgbClr val="CDCCC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400" dirty="0" err="1">
                <a:solidFill>
                  <a:srgbClr val="CDCCC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Bíblico-Apológetico</a:t>
            </a:r>
            <a:r>
              <a:rPr lang="en-US" sz="1400" dirty="0">
                <a:solidFill>
                  <a:srgbClr val="CDCCC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|  6 Sesiones</a:t>
            </a:r>
            <a:endParaRPr lang="en-US" sz="140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C86893A-DA86-41F8-5E6C-D66F6959786E}"/>
              </a:ext>
            </a:extLst>
          </p:cNvPr>
          <p:cNvSpPr/>
          <p:nvPr/>
        </p:nvSpPr>
        <p:spPr>
          <a:xfrm>
            <a:off x="8150225" y="4943475"/>
            <a:ext cx="962025" cy="180089"/>
          </a:xfrm>
          <a:prstGeom prst="rect">
            <a:avLst/>
          </a:prstGeom>
          <a:solidFill>
            <a:srgbClr val="17171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R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0A8419F-4FDF-987F-2AA5-4D9681CFBD11}"/>
              </a:ext>
            </a:extLst>
          </p:cNvPr>
          <p:cNvSpPr txBox="1"/>
          <p:nvPr/>
        </p:nvSpPr>
        <p:spPr>
          <a:xfrm>
            <a:off x="7896875" y="4930578"/>
            <a:ext cx="127952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R" sz="900" dirty="0">
                <a:solidFill>
                  <a:schemeClr val="bg1"/>
                </a:solidFill>
              </a:rPr>
              <a:t>Freebibleaiimages.com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632BFAB-E397-21C9-4ABC-35FA66E64EC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71224"/>
          </a:xfrm>
          <a:prstGeom prst="rect">
            <a:avLst/>
          </a:prstGeom>
        </p:spPr>
      </p:pic>
      <p:sp>
        <p:nvSpPr>
          <p:cNvPr id="7" name="Text 3">
            <a:extLst>
              <a:ext uri="{FF2B5EF4-FFF2-40B4-BE49-F238E27FC236}">
                <a16:creationId xmlns:a16="http://schemas.microsoft.com/office/drawing/2014/main" id="{23F007E4-4C65-D2E4-28C9-A3EEED12F844}"/>
              </a:ext>
            </a:extLst>
          </p:cNvPr>
          <p:cNvSpPr/>
          <p:nvPr/>
        </p:nvSpPr>
        <p:spPr>
          <a:xfrm>
            <a:off x="-21600" y="2114550"/>
            <a:ext cx="9144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s-ES" sz="1600" dirty="0">
                <a:solidFill>
                  <a:schemeClr val="bg1"/>
                </a:solidFill>
              </a:rPr>
              <a:t>"Y la Palabra se hizo carne, y habitó entre nosotros</a:t>
            </a:r>
          </a:p>
          <a:p>
            <a:pPr algn="ctr"/>
            <a:r>
              <a:rPr lang="es-ES" sz="1600" dirty="0">
                <a:solidFill>
                  <a:schemeClr val="bg1"/>
                </a:solidFill>
              </a:rPr>
              <a:t> y vimos su gloria, gloria como del unigénito del Padre, lleno de gracia y de verdad." — Juan 1:14</a:t>
            </a:r>
            <a:endParaRPr lang="es-PR" sz="1600" dirty="0">
              <a:solidFill>
                <a:schemeClr val="bg1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42BC685-6E01-D9A7-F02C-2B19D7304C54}"/>
              </a:ext>
            </a:extLst>
          </p:cNvPr>
          <p:cNvSpPr/>
          <p:nvPr/>
        </p:nvSpPr>
        <p:spPr>
          <a:xfrm>
            <a:off x="8150225" y="4943475"/>
            <a:ext cx="962025" cy="180089"/>
          </a:xfrm>
          <a:prstGeom prst="rect">
            <a:avLst/>
          </a:prstGeom>
          <a:solidFill>
            <a:srgbClr val="17171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R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EDB205B-C809-B2F4-6233-865040977781}"/>
              </a:ext>
            </a:extLst>
          </p:cNvPr>
          <p:cNvSpPr txBox="1"/>
          <p:nvPr/>
        </p:nvSpPr>
        <p:spPr>
          <a:xfrm>
            <a:off x="7886075" y="4918103"/>
            <a:ext cx="127952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R" sz="900" dirty="0">
                <a:solidFill>
                  <a:schemeClr val="bg1"/>
                </a:solidFill>
              </a:rPr>
              <a:t>Freebibleaiimages.com</a:t>
            </a:r>
          </a:p>
        </p:txBody>
      </p:sp>
    </p:spTree>
    <p:extLst>
      <p:ext uri="{BB962C8B-B14F-4D97-AF65-F5344CB8AC3E}">
        <p14:creationId xmlns:p14="http://schemas.microsoft.com/office/powerpoint/2010/main" val="3735366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202A2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3">
            <a:extLst>
              <a:ext uri="{FF2B5EF4-FFF2-40B4-BE49-F238E27FC236}">
                <a16:creationId xmlns:a16="http://schemas.microsoft.com/office/drawing/2014/main" id="{0FE3FF92-B43D-3E97-BE45-92141F7B38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23564"/>
          </a:xfrm>
          <a:prstGeom prst="rect">
            <a:avLst/>
          </a:prstGeom>
        </p:spPr>
      </p:pic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1B3A5C"/>
          </a:solidFill>
          <a:ln/>
        </p:spPr>
        <p:txBody>
          <a:bodyPr/>
          <a:lstStyle/>
          <a:p>
            <a:endParaRPr lang="es-PR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chemeClr val="bg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Visión General del Estudio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4" name="Shape 2"/>
          <p:cNvSpPr/>
          <p:nvPr/>
        </p:nvSpPr>
        <p:spPr>
          <a:xfrm>
            <a:off x="457200" y="1097280"/>
            <a:ext cx="4023360" cy="1051560"/>
          </a:xfrm>
          <a:prstGeom prst="rect">
            <a:avLst/>
          </a:prstGeom>
          <a:solidFill>
            <a:srgbClr val="FFFFFF"/>
          </a:solidFill>
          <a:ln w="6350">
            <a:solidFill>
              <a:srgbClr val="D4D1CA"/>
            </a:solidFill>
            <a:prstDash val="solid"/>
          </a:ln>
        </p:spPr>
        <p:txBody>
          <a:bodyPr/>
          <a:lstStyle/>
          <a:p>
            <a:endParaRPr lang="es-PR"/>
          </a:p>
        </p:txBody>
      </p:sp>
      <p:sp>
        <p:nvSpPr>
          <p:cNvPr id="5" name="Text 3"/>
          <p:cNvSpPr/>
          <p:nvPr/>
        </p:nvSpPr>
        <p:spPr>
          <a:xfrm>
            <a:off x="594360" y="1188720"/>
            <a:ext cx="548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B3A5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2800" dirty="0"/>
          </a:p>
        </p:txBody>
      </p:sp>
      <p:sp>
        <p:nvSpPr>
          <p:cNvPr id="6" name="Text 4"/>
          <p:cNvSpPr/>
          <p:nvPr/>
        </p:nvSpPr>
        <p:spPr>
          <a:xfrm>
            <a:off x="1188720" y="1234440"/>
            <a:ext cx="3108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2825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¿Existió Jesús históricamente?</a:t>
            </a:r>
            <a:endParaRPr lang="en-US" sz="1300" dirty="0"/>
          </a:p>
          <a:p>
            <a:pPr marL="0" indent="0">
              <a:buNone/>
            </a:pPr>
            <a:r>
              <a:rPr lang="en-US" sz="1100" dirty="0">
                <a:solidFill>
                  <a:srgbClr val="7A797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Hechos mínimos y refutación del mito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457200" y="2331720"/>
            <a:ext cx="4023360" cy="1051560"/>
          </a:xfrm>
          <a:prstGeom prst="rect">
            <a:avLst/>
          </a:prstGeom>
          <a:solidFill>
            <a:srgbClr val="FFFFFF"/>
          </a:solidFill>
          <a:ln w="6350">
            <a:solidFill>
              <a:srgbClr val="D4D1CA"/>
            </a:solidFill>
            <a:prstDash val="solid"/>
          </a:ln>
        </p:spPr>
        <p:txBody>
          <a:bodyPr/>
          <a:lstStyle/>
          <a:p>
            <a:endParaRPr lang="es-PR"/>
          </a:p>
        </p:txBody>
      </p:sp>
      <p:sp>
        <p:nvSpPr>
          <p:cNvPr id="8" name="Text 6"/>
          <p:cNvSpPr/>
          <p:nvPr/>
        </p:nvSpPr>
        <p:spPr>
          <a:xfrm>
            <a:off x="594360" y="2423160"/>
            <a:ext cx="548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B3A5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2800" dirty="0"/>
          </a:p>
        </p:txBody>
      </p:sp>
      <p:sp>
        <p:nvSpPr>
          <p:cNvPr id="9" name="Text 7"/>
          <p:cNvSpPr/>
          <p:nvPr/>
        </p:nvSpPr>
        <p:spPr>
          <a:xfrm>
            <a:off x="1188720" y="2468880"/>
            <a:ext cx="3108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2825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Evidencia bíblica</a:t>
            </a:r>
            <a:endParaRPr lang="en-US" sz="1300" dirty="0"/>
          </a:p>
          <a:p>
            <a:pPr marL="0" indent="0">
              <a:buNone/>
            </a:pPr>
            <a:r>
              <a:rPr lang="en-US" sz="1100" dirty="0">
                <a:solidFill>
                  <a:srgbClr val="7A797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Evangelios y el credo de 1 Corintios 15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457200" y="3566160"/>
            <a:ext cx="4023360" cy="1051560"/>
          </a:xfrm>
          <a:prstGeom prst="rect">
            <a:avLst/>
          </a:prstGeom>
          <a:solidFill>
            <a:srgbClr val="FFFFFF"/>
          </a:solidFill>
          <a:ln w="6350">
            <a:solidFill>
              <a:srgbClr val="D4D1CA"/>
            </a:solidFill>
            <a:prstDash val="solid"/>
          </a:ln>
        </p:spPr>
        <p:txBody>
          <a:bodyPr/>
          <a:lstStyle/>
          <a:p>
            <a:endParaRPr lang="es-PR"/>
          </a:p>
        </p:txBody>
      </p:sp>
      <p:sp>
        <p:nvSpPr>
          <p:cNvPr id="11" name="Text 9"/>
          <p:cNvSpPr/>
          <p:nvPr/>
        </p:nvSpPr>
        <p:spPr>
          <a:xfrm>
            <a:off x="594360" y="3657600"/>
            <a:ext cx="548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B3A5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2800" dirty="0"/>
          </a:p>
        </p:txBody>
      </p:sp>
      <p:sp>
        <p:nvSpPr>
          <p:cNvPr id="12" name="Text 10"/>
          <p:cNvSpPr/>
          <p:nvPr/>
        </p:nvSpPr>
        <p:spPr>
          <a:xfrm>
            <a:off x="1188720" y="3703320"/>
            <a:ext cx="3108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2825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Evidencia extra-bíblica</a:t>
            </a:r>
            <a:endParaRPr lang="en-US" sz="1300" dirty="0"/>
          </a:p>
          <a:p>
            <a:pPr marL="0" indent="0">
              <a:buNone/>
            </a:pPr>
            <a:r>
              <a:rPr lang="en-US" sz="1100" dirty="0">
                <a:solidFill>
                  <a:srgbClr val="7A797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Tácito, Josefo, Plinio, Talmud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4754880" y="1097280"/>
            <a:ext cx="4023360" cy="1051560"/>
          </a:xfrm>
          <a:prstGeom prst="rect">
            <a:avLst/>
          </a:prstGeom>
          <a:solidFill>
            <a:srgbClr val="FFFFFF"/>
          </a:solidFill>
          <a:ln w="6350">
            <a:solidFill>
              <a:srgbClr val="D4D1CA"/>
            </a:solidFill>
            <a:prstDash val="solid"/>
          </a:ln>
        </p:spPr>
        <p:txBody>
          <a:bodyPr/>
          <a:lstStyle/>
          <a:p>
            <a:endParaRPr lang="es-PR"/>
          </a:p>
        </p:txBody>
      </p:sp>
      <p:sp>
        <p:nvSpPr>
          <p:cNvPr id="14" name="Text 12"/>
          <p:cNvSpPr/>
          <p:nvPr/>
        </p:nvSpPr>
        <p:spPr>
          <a:xfrm>
            <a:off x="4892040" y="1188720"/>
            <a:ext cx="548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B3A5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</a:t>
            </a:r>
            <a:endParaRPr lang="en-US" sz="2800" dirty="0"/>
          </a:p>
        </p:txBody>
      </p:sp>
      <p:sp>
        <p:nvSpPr>
          <p:cNvPr id="15" name="Text 13"/>
          <p:cNvSpPr/>
          <p:nvPr/>
        </p:nvSpPr>
        <p:spPr>
          <a:xfrm>
            <a:off x="5486400" y="1234440"/>
            <a:ext cx="3108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2825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deidad de Cristo</a:t>
            </a:r>
            <a:endParaRPr lang="en-US" sz="1300" dirty="0"/>
          </a:p>
          <a:p>
            <a:pPr marL="0" indent="0">
              <a:buNone/>
            </a:pPr>
            <a:r>
              <a:rPr lang="en-US" sz="1100" dirty="0">
                <a:solidFill>
                  <a:srgbClr val="7A797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Juan, Pablo, Hebreos y el Antiguo Testamento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4754880" y="2331720"/>
            <a:ext cx="4023360" cy="1051560"/>
          </a:xfrm>
          <a:prstGeom prst="rect">
            <a:avLst/>
          </a:prstGeom>
          <a:solidFill>
            <a:srgbClr val="FFFFFF"/>
          </a:solidFill>
          <a:ln w="6350">
            <a:solidFill>
              <a:srgbClr val="D4D1CA"/>
            </a:solidFill>
            <a:prstDash val="solid"/>
          </a:ln>
        </p:spPr>
        <p:txBody>
          <a:bodyPr/>
          <a:lstStyle/>
          <a:p>
            <a:endParaRPr lang="es-PR"/>
          </a:p>
        </p:txBody>
      </p:sp>
      <p:sp>
        <p:nvSpPr>
          <p:cNvPr id="17" name="Text 15"/>
          <p:cNvSpPr/>
          <p:nvPr/>
        </p:nvSpPr>
        <p:spPr>
          <a:xfrm>
            <a:off x="4892040" y="2423160"/>
            <a:ext cx="548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B3A5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</a:t>
            </a:r>
            <a:endParaRPr lang="en-US" sz="2800" dirty="0"/>
          </a:p>
        </p:txBody>
      </p:sp>
      <p:sp>
        <p:nvSpPr>
          <p:cNvPr id="18" name="Text 16"/>
          <p:cNvSpPr/>
          <p:nvPr/>
        </p:nvSpPr>
        <p:spPr>
          <a:xfrm>
            <a:off x="5486400" y="2468880"/>
            <a:ext cx="3108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2825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resurrección</a:t>
            </a:r>
            <a:endParaRPr lang="en-US" sz="1300" dirty="0"/>
          </a:p>
          <a:p>
            <a:pPr marL="0" indent="0">
              <a:buNone/>
            </a:pPr>
            <a:r>
              <a:rPr lang="en-US" sz="1100" dirty="0">
                <a:solidFill>
                  <a:srgbClr val="7A797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Tumba vacía, apariciones, teorías alternativas</a:t>
            </a:r>
            <a:endParaRPr lang="en-US" sz="1300" dirty="0"/>
          </a:p>
        </p:txBody>
      </p:sp>
      <p:sp>
        <p:nvSpPr>
          <p:cNvPr id="19" name="Shape 17"/>
          <p:cNvSpPr/>
          <p:nvPr/>
        </p:nvSpPr>
        <p:spPr>
          <a:xfrm>
            <a:off x="4754880" y="3566160"/>
            <a:ext cx="4023360" cy="1051560"/>
          </a:xfrm>
          <a:prstGeom prst="rect">
            <a:avLst/>
          </a:prstGeom>
          <a:solidFill>
            <a:srgbClr val="FFFFFF"/>
          </a:solidFill>
          <a:ln w="6350">
            <a:solidFill>
              <a:srgbClr val="D4D1CA"/>
            </a:solidFill>
            <a:prstDash val="solid"/>
          </a:ln>
        </p:spPr>
        <p:txBody>
          <a:bodyPr/>
          <a:lstStyle/>
          <a:p>
            <a:endParaRPr lang="es-PR"/>
          </a:p>
        </p:txBody>
      </p:sp>
      <p:sp>
        <p:nvSpPr>
          <p:cNvPr id="20" name="Text 18"/>
          <p:cNvSpPr/>
          <p:nvPr/>
        </p:nvSpPr>
        <p:spPr>
          <a:xfrm>
            <a:off x="4892040" y="3657600"/>
            <a:ext cx="548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B3A5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6</a:t>
            </a:r>
            <a:endParaRPr lang="en-US" sz="2800" dirty="0"/>
          </a:p>
        </p:txBody>
      </p:sp>
      <p:sp>
        <p:nvSpPr>
          <p:cNvPr id="21" name="Text 19"/>
          <p:cNvSpPr/>
          <p:nvPr/>
        </p:nvSpPr>
        <p:spPr>
          <a:xfrm>
            <a:off x="5486400" y="3703320"/>
            <a:ext cx="3108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2825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Respondiendo objeciones</a:t>
            </a:r>
            <a:endParaRPr lang="en-US" sz="1300" dirty="0"/>
          </a:p>
          <a:p>
            <a:pPr marL="0" indent="0">
              <a:buNone/>
            </a:pPr>
            <a:r>
              <a:rPr lang="en-US" sz="1100" dirty="0">
                <a:solidFill>
                  <a:srgbClr val="7A797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Trilema de Lewis y conclusiones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457200" y="4846320"/>
            <a:ext cx="8229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7A797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Evidencias de la Persona Histórica y la Deidad de Jesucristo</a:t>
            </a:r>
            <a:endParaRPr lang="en-US" sz="800" dirty="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8D7F983D-9214-5418-430E-208DB3435C93}"/>
              </a:ext>
            </a:extLst>
          </p:cNvPr>
          <p:cNvSpPr/>
          <p:nvPr/>
        </p:nvSpPr>
        <p:spPr>
          <a:xfrm>
            <a:off x="8150225" y="4943475"/>
            <a:ext cx="962025" cy="180089"/>
          </a:xfrm>
          <a:prstGeom prst="rect">
            <a:avLst/>
          </a:prstGeom>
          <a:solidFill>
            <a:srgbClr val="17171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R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A1417869-750B-4BE0-6031-5E8E6B8C372C}"/>
              </a:ext>
            </a:extLst>
          </p:cNvPr>
          <p:cNvSpPr txBox="1"/>
          <p:nvPr/>
        </p:nvSpPr>
        <p:spPr>
          <a:xfrm>
            <a:off x="7886075" y="4918103"/>
            <a:ext cx="127952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R" sz="900" dirty="0">
                <a:solidFill>
                  <a:schemeClr val="bg1"/>
                </a:solidFill>
              </a:rPr>
              <a:t>Freebibleaiimages.com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7161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1371600"/>
            <a:ext cx="7680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kern="0" spc="300" dirty="0">
                <a:solidFill>
                  <a:srgbClr val="C9A8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SESIÓN 1</a:t>
            </a:r>
            <a:endParaRPr lang="en-US" sz="1400" dirty="0"/>
          </a:p>
        </p:txBody>
      </p:sp>
      <p:sp>
        <p:nvSpPr>
          <p:cNvPr id="3" name="Text 1"/>
          <p:cNvSpPr/>
          <p:nvPr/>
        </p:nvSpPr>
        <p:spPr>
          <a:xfrm>
            <a:off x="731520" y="1828800"/>
            <a:ext cx="768096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¿Existió Jesús</a:t>
            </a:r>
            <a:endParaRPr lang="en-US" sz="3600" dirty="0"/>
          </a:p>
          <a:p>
            <a:pPr marL="0" indent="0">
              <a:lnSpc>
                <a:spcPct val="11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históricamente?</a:t>
            </a:r>
            <a:endParaRPr lang="en-US" sz="3600" dirty="0"/>
          </a:p>
        </p:txBody>
      </p:sp>
      <p:sp>
        <p:nvSpPr>
          <p:cNvPr id="4" name="Shape 2"/>
          <p:cNvSpPr/>
          <p:nvPr/>
        </p:nvSpPr>
        <p:spPr>
          <a:xfrm>
            <a:off x="731520" y="3291840"/>
            <a:ext cx="2286000" cy="36576"/>
          </a:xfrm>
          <a:prstGeom prst="rect">
            <a:avLst/>
          </a:prstGeom>
          <a:solidFill>
            <a:srgbClr val="C9A845"/>
          </a:solidFill>
          <a:ln/>
        </p:spPr>
        <p:txBody>
          <a:bodyPr/>
          <a:lstStyle/>
          <a:p>
            <a:endParaRPr lang="es-PR"/>
          </a:p>
        </p:txBody>
      </p:sp>
      <p:sp>
        <p:nvSpPr>
          <p:cNvPr id="5" name="Text 3"/>
          <p:cNvSpPr/>
          <p:nvPr/>
        </p:nvSpPr>
        <p:spPr>
          <a:xfrm>
            <a:off x="731520" y="3474720"/>
            <a:ext cx="76809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30000"/>
              </a:lnSpc>
              <a:buNone/>
            </a:pPr>
            <a:r>
              <a:rPr lang="en-US" sz="1400" dirty="0">
                <a:solidFill>
                  <a:srgbClr val="CDCCC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inmensa mayoría de historiadores —creyentes, agnósticos y ateos—</a:t>
            </a:r>
            <a:endParaRPr lang="en-US" sz="1400" dirty="0"/>
          </a:p>
          <a:p>
            <a:pPr marL="0" indent="0">
              <a:lnSpc>
                <a:spcPct val="130000"/>
              </a:lnSpc>
              <a:buNone/>
            </a:pPr>
            <a:r>
              <a:rPr lang="en-US" sz="1400" dirty="0">
                <a:solidFill>
                  <a:srgbClr val="CDCCC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rechazan la "teoría del mito de Jesús"</a:t>
            </a:r>
            <a:endParaRPr lang="en-US" sz="14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22184D7-46E1-724C-BECF-B7EF9965CEB5}"/>
              </a:ext>
            </a:extLst>
          </p:cNvPr>
          <p:cNvSpPr txBox="1"/>
          <p:nvPr/>
        </p:nvSpPr>
        <p:spPr>
          <a:xfrm>
            <a:off x="7886075" y="4918103"/>
            <a:ext cx="127952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R" sz="900" dirty="0">
                <a:solidFill>
                  <a:schemeClr val="bg1"/>
                </a:solidFill>
              </a:rPr>
              <a:t>Freebibleaiimages.com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499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A123144B-03B7-E529-1E5C-95A70C642B6E}"/>
              </a:ext>
            </a:extLst>
          </p:cNvPr>
          <p:cNvSpPr/>
          <p:nvPr/>
        </p:nvSpPr>
        <p:spPr>
          <a:xfrm>
            <a:off x="8150225" y="4943475"/>
            <a:ext cx="962025" cy="180089"/>
          </a:xfrm>
          <a:prstGeom prst="rect">
            <a:avLst/>
          </a:prstGeom>
          <a:solidFill>
            <a:srgbClr val="17171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R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2769ECA-080A-33DF-60C6-8E2086DF09BB}"/>
              </a:ext>
            </a:extLst>
          </p:cNvPr>
          <p:cNvSpPr txBox="1"/>
          <p:nvPr/>
        </p:nvSpPr>
        <p:spPr>
          <a:xfrm>
            <a:off x="7886075" y="4918103"/>
            <a:ext cx="127952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R" sz="900" dirty="0">
                <a:solidFill>
                  <a:schemeClr val="bg1"/>
                </a:solidFill>
              </a:rPr>
              <a:t>Freebibleaiimages.com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8FF216C-1853-3DFB-BE57-DAFA220CC6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ECFC9886-F474-C981-C1AB-6B5CA8C40DC4}"/>
              </a:ext>
            </a:extLst>
          </p:cNvPr>
          <p:cNvSpPr/>
          <p:nvPr/>
        </p:nvSpPr>
        <p:spPr>
          <a:xfrm>
            <a:off x="8150225" y="4943475"/>
            <a:ext cx="962025" cy="180089"/>
          </a:xfrm>
          <a:prstGeom prst="rect">
            <a:avLst/>
          </a:prstGeom>
          <a:solidFill>
            <a:srgbClr val="17171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R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F1C06FB-7793-CDB7-620F-99281D3B810E}"/>
              </a:ext>
            </a:extLst>
          </p:cNvPr>
          <p:cNvSpPr txBox="1"/>
          <p:nvPr/>
        </p:nvSpPr>
        <p:spPr>
          <a:xfrm>
            <a:off x="7886075" y="4918103"/>
            <a:ext cx="127952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R" sz="900" dirty="0">
                <a:solidFill>
                  <a:schemeClr val="bg1"/>
                </a:solidFill>
              </a:rPr>
              <a:t>Freebibleaiimages.com</a:t>
            </a:r>
          </a:p>
        </p:txBody>
      </p:sp>
    </p:spTree>
    <p:extLst>
      <p:ext uri="{BB962C8B-B14F-4D97-AF65-F5344CB8AC3E}">
        <p14:creationId xmlns:p14="http://schemas.microsoft.com/office/powerpoint/2010/main" val="21756301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47625"/>
            <a:ext cx="9144000" cy="519656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75E135D-EDF4-C40E-7EBA-25AD186C1440}"/>
              </a:ext>
            </a:extLst>
          </p:cNvPr>
          <p:cNvSpPr/>
          <p:nvPr/>
        </p:nvSpPr>
        <p:spPr>
          <a:xfrm>
            <a:off x="8150225" y="4943475"/>
            <a:ext cx="962025" cy="180089"/>
          </a:xfrm>
          <a:prstGeom prst="rect">
            <a:avLst/>
          </a:prstGeom>
          <a:solidFill>
            <a:srgbClr val="17171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R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3790CAF-FEEC-A5C5-F446-47E4A3441526}"/>
              </a:ext>
            </a:extLst>
          </p:cNvPr>
          <p:cNvSpPr txBox="1"/>
          <p:nvPr/>
        </p:nvSpPr>
        <p:spPr>
          <a:xfrm>
            <a:off x="7886075" y="4918103"/>
            <a:ext cx="127952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R" sz="900" dirty="0">
                <a:solidFill>
                  <a:schemeClr val="bg1"/>
                </a:solidFill>
              </a:rPr>
              <a:t>Freebibleaiimages.com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1430"/>
            <a:ext cx="9144000" cy="5122069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F12E48FC-0719-A667-682B-F30FF0905F32}"/>
              </a:ext>
            </a:extLst>
          </p:cNvPr>
          <p:cNvSpPr/>
          <p:nvPr/>
        </p:nvSpPr>
        <p:spPr>
          <a:xfrm>
            <a:off x="8150225" y="4943475"/>
            <a:ext cx="962025" cy="180089"/>
          </a:xfrm>
          <a:prstGeom prst="rect">
            <a:avLst/>
          </a:prstGeom>
          <a:solidFill>
            <a:srgbClr val="17171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R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E4BD697-D50A-BB93-FE9A-474191FF6156}"/>
              </a:ext>
            </a:extLst>
          </p:cNvPr>
          <p:cNvSpPr txBox="1"/>
          <p:nvPr/>
        </p:nvSpPr>
        <p:spPr>
          <a:xfrm>
            <a:off x="7886075" y="4918103"/>
            <a:ext cx="127952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R" sz="900" dirty="0">
                <a:solidFill>
                  <a:schemeClr val="bg1"/>
                </a:solidFill>
              </a:rPr>
              <a:t>Freebibleaiimages.com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72075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9DFA0DD7-BAEE-FBC2-BB5D-383E8F296D6B}"/>
              </a:ext>
            </a:extLst>
          </p:cNvPr>
          <p:cNvSpPr/>
          <p:nvPr/>
        </p:nvSpPr>
        <p:spPr>
          <a:xfrm>
            <a:off x="8150225" y="4943475"/>
            <a:ext cx="962025" cy="180089"/>
          </a:xfrm>
          <a:prstGeom prst="rect">
            <a:avLst/>
          </a:prstGeom>
          <a:solidFill>
            <a:srgbClr val="17171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R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E2B4AD3-200A-2FA4-C112-B1D38B3F2519}"/>
              </a:ext>
            </a:extLst>
          </p:cNvPr>
          <p:cNvSpPr txBox="1"/>
          <p:nvPr/>
        </p:nvSpPr>
        <p:spPr>
          <a:xfrm>
            <a:off x="7886075" y="4918103"/>
            <a:ext cx="127952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R" sz="900" dirty="0">
                <a:solidFill>
                  <a:schemeClr val="bg1"/>
                </a:solidFill>
              </a:rPr>
              <a:t>Freebibleaiimages.com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71614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F16585F-98D8-2E15-0828-8B14014BF3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>
            <a:extLst>
              <a:ext uri="{FF2B5EF4-FFF2-40B4-BE49-F238E27FC236}">
                <a16:creationId xmlns:a16="http://schemas.microsoft.com/office/drawing/2014/main" id="{A653934A-F484-4B86-4047-F6DAA36CBBD3}"/>
              </a:ext>
            </a:extLst>
          </p:cNvPr>
          <p:cNvSpPr/>
          <p:nvPr/>
        </p:nvSpPr>
        <p:spPr>
          <a:xfrm>
            <a:off x="652145" y="1405635"/>
            <a:ext cx="7680960" cy="22233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800" b="1" dirty="0">
                <a:solidFill>
                  <a:schemeClr val="bg1"/>
                </a:solidFill>
                <a:latin typeface="Georgia" panose="02040502050405020303" pitchFamily="18" charset="0"/>
                <a:ea typeface="Georgia" pitchFamily="34" charset="-122"/>
                <a:cs typeface="Georgia" pitchFamily="34" charset="-120"/>
              </a:rPr>
              <a:t>¿</a:t>
            </a:r>
            <a:r>
              <a:rPr lang="es-PR" sz="2800" b="1" dirty="0">
                <a:solidFill>
                  <a:schemeClr val="bg1"/>
                </a:solidFill>
                <a:latin typeface="Georgia" panose="02040502050405020303" pitchFamily="18" charset="0"/>
              </a:rPr>
              <a:t>Hubo suficiente tiempo entre Jesús y los primeros testimonios cristianos para que la figura histórica de Jesús fuera completamente transformada en un personaje mítico</a:t>
            </a:r>
            <a:r>
              <a:rPr lang="en-US" sz="2800" b="1" dirty="0">
                <a:solidFill>
                  <a:schemeClr val="bg1"/>
                </a:solidFill>
                <a:latin typeface="Georgia" panose="02040502050405020303" pitchFamily="18" charset="0"/>
                <a:ea typeface="Georgia" pitchFamily="34" charset="-122"/>
                <a:cs typeface="Georgia" pitchFamily="34" charset="-120"/>
              </a:rPr>
              <a:t>?</a:t>
            </a:r>
            <a:endParaRPr lang="en-US" sz="2800" b="1" dirty="0">
              <a:solidFill>
                <a:schemeClr val="bg1"/>
              </a:solidFill>
              <a:latin typeface="Georgia" panose="02040502050405020303" pitchFamily="18" charset="0"/>
            </a:endParaRPr>
          </a:p>
        </p:txBody>
      </p:sp>
      <p:sp>
        <p:nvSpPr>
          <p:cNvPr id="4" name="Shape 2">
            <a:extLst>
              <a:ext uri="{FF2B5EF4-FFF2-40B4-BE49-F238E27FC236}">
                <a16:creationId xmlns:a16="http://schemas.microsoft.com/office/drawing/2014/main" id="{CAB085BC-0880-8639-4C5E-999DBD28EFD0}"/>
              </a:ext>
            </a:extLst>
          </p:cNvPr>
          <p:cNvSpPr/>
          <p:nvPr/>
        </p:nvSpPr>
        <p:spPr>
          <a:xfrm>
            <a:off x="674370" y="3794400"/>
            <a:ext cx="3213630" cy="72877"/>
          </a:xfrm>
          <a:prstGeom prst="rect">
            <a:avLst/>
          </a:prstGeom>
          <a:solidFill>
            <a:srgbClr val="C9A845"/>
          </a:solidFill>
          <a:ln/>
        </p:spPr>
        <p:txBody>
          <a:bodyPr/>
          <a:lstStyle/>
          <a:p>
            <a:endParaRPr lang="es-PR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939D7F5-3FED-700D-AD53-252A0FCE86EA}"/>
              </a:ext>
            </a:extLst>
          </p:cNvPr>
          <p:cNvSpPr txBox="1"/>
          <p:nvPr/>
        </p:nvSpPr>
        <p:spPr>
          <a:xfrm>
            <a:off x="7886075" y="4918103"/>
            <a:ext cx="127952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R" sz="900" dirty="0">
                <a:solidFill>
                  <a:schemeClr val="bg1"/>
                </a:solidFill>
              </a:rPr>
              <a:t>Freebibleaiimages.com</a:t>
            </a:r>
          </a:p>
        </p:txBody>
      </p:sp>
    </p:spTree>
    <p:extLst>
      <p:ext uri="{BB962C8B-B14F-4D97-AF65-F5344CB8AC3E}">
        <p14:creationId xmlns:p14="http://schemas.microsoft.com/office/powerpoint/2010/main" val="42450893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42863"/>
            <a:ext cx="9144000" cy="5186363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24E6214B-AA85-277D-595B-F2AA6E0DDA85}"/>
              </a:ext>
            </a:extLst>
          </p:cNvPr>
          <p:cNvSpPr/>
          <p:nvPr/>
        </p:nvSpPr>
        <p:spPr>
          <a:xfrm>
            <a:off x="8150225" y="4943475"/>
            <a:ext cx="962025" cy="180089"/>
          </a:xfrm>
          <a:prstGeom prst="rect">
            <a:avLst/>
          </a:prstGeom>
          <a:solidFill>
            <a:srgbClr val="17171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R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1C34F0A-A531-472B-80B9-8CD07CAF1928}"/>
              </a:ext>
            </a:extLst>
          </p:cNvPr>
          <p:cNvSpPr txBox="1"/>
          <p:nvPr/>
        </p:nvSpPr>
        <p:spPr>
          <a:xfrm>
            <a:off x="7886075" y="4918103"/>
            <a:ext cx="127952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R" sz="900" dirty="0">
                <a:solidFill>
                  <a:schemeClr val="bg1"/>
                </a:solidFill>
              </a:rPr>
              <a:t>Freebibleaiimages.com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7161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1371600"/>
            <a:ext cx="7680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kern="0" spc="300" dirty="0">
                <a:solidFill>
                  <a:srgbClr val="C9A8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SESIÓN 2</a:t>
            </a:r>
            <a:endParaRPr lang="en-US" sz="1400" dirty="0"/>
          </a:p>
        </p:txBody>
      </p:sp>
      <p:sp>
        <p:nvSpPr>
          <p:cNvPr id="3" name="Text 1"/>
          <p:cNvSpPr/>
          <p:nvPr/>
        </p:nvSpPr>
        <p:spPr>
          <a:xfrm>
            <a:off x="731520" y="1828800"/>
            <a:ext cx="768096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Evidencia bíblica de la</a:t>
            </a:r>
            <a:endParaRPr lang="en-US" sz="3200" dirty="0"/>
          </a:p>
          <a:p>
            <a:pPr marL="0" indent="0">
              <a:lnSpc>
                <a:spcPct val="11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existencia histórica de Jesús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731520" y="3291840"/>
            <a:ext cx="2286000" cy="36576"/>
          </a:xfrm>
          <a:prstGeom prst="rect">
            <a:avLst/>
          </a:prstGeom>
          <a:solidFill>
            <a:srgbClr val="C9A845"/>
          </a:solidFill>
          <a:ln/>
        </p:spPr>
        <p:txBody>
          <a:bodyPr/>
          <a:lstStyle/>
          <a:p>
            <a:endParaRPr lang="es-PR"/>
          </a:p>
        </p:txBody>
      </p:sp>
      <p:sp>
        <p:nvSpPr>
          <p:cNvPr id="5" name="Text 3"/>
          <p:cNvSpPr/>
          <p:nvPr/>
        </p:nvSpPr>
        <p:spPr>
          <a:xfrm>
            <a:off x="731520" y="3474720"/>
            <a:ext cx="76809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30000"/>
              </a:lnSpc>
              <a:buNone/>
            </a:pPr>
            <a:r>
              <a:rPr lang="en-US" sz="1400" dirty="0">
                <a:solidFill>
                  <a:srgbClr val="CDCCC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Los Evangelios como documentos históricos tempranos</a:t>
            </a:r>
            <a:endParaRPr lang="en-US" sz="1400" dirty="0"/>
          </a:p>
          <a:p>
            <a:pPr marL="0" indent="0">
              <a:lnSpc>
                <a:spcPct val="130000"/>
              </a:lnSpc>
              <a:buNone/>
            </a:pPr>
            <a:r>
              <a:rPr lang="en-US" sz="1400" dirty="0">
                <a:solidFill>
                  <a:srgbClr val="CDCCC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 el credo de 1 Corintios 15:3–8</a:t>
            </a:r>
            <a:endParaRPr lang="en-US" sz="14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791B581-66C8-609E-CD76-832E20317FDA}"/>
              </a:ext>
            </a:extLst>
          </p:cNvPr>
          <p:cNvSpPr txBox="1"/>
          <p:nvPr/>
        </p:nvSpPr>
        <p:spPr>
          <a:xfrm>
            <a:off x="7886075" y="4918103"/>
            <a:ext cx="127952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R" sz="900" dirty="0">
                <a:solidFill>
                  <a:schemeClr val="bg1"/>
                </a:solidFill>
              </a:rPr>
              <a:t>Freebibleaiimages.com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2EC79687-8171-ABAE-727A-D5755DBE35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5400"/>
            <a:ext cx="9144000" cy="5219700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8D953590-26BF-6BFF-A826-D370670DC4F5}"/>
              </a:ext>
            </a:extLst>
          </p:cNvPr>
          <p:cNvSpPr/>
          <p:nvPr/>
        </p:nvSpPr>
        <p:spPr>
          <a:xfrm>
            <a:off x="8150225" y="4968875"/>
            <a:ext cx="962025" cy="180089"/>
          </a:xfrm>
          <a:prstGeom prst="rect">
            <a:avLst/>
          </a:prstGeom>
          <a:solidFill>
            <a:srgbClr val="17171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R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118E004-28FE-768E-AAC3-E0C593A36299}"/>
              </a:ext>
            </a:extLst>
          </p:cNvPr>
          <p:cNvSpPr txBox="1"/>
          <p:nvPr/>
        </p:nvSpPr>
        <p:spPr>
          <a:xfrm>
            <a:off x="7886075" y="4918103"/>
            <a:ext cx="127952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R" sz="900" dirty="0">
                <a:solidFill>
                  <a:schemeClr val="bg1"/>
                </a:solidFill>
              </a:rPr>
              <a:t>Freebibleaiimages.com</a:t>
            </a:r>
          </a:p>
        </p:txBody>
      </p:sp>
    </p:spTree>
    <p:extLst>
      <p:ext uri="{BB962C8B-B14F-4D97-AF65-F5344CB8AC3E}">
        <p14:creationId xmlns:p14="http://schemas.microsoft.com/office/powerpoint/2010/main" val="5428979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A43336E-919E-AE30-1795-6E35718263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ACD5E53F-C73C-446D-43C8-5C29F95F411F}"/>
              </a:ext>
            </a:extLst>
          </p:cNvPr>
          <p:cNvSpPr/>
          <p:nvPr/>
        </p:nvSpPr>
        <p:spPr>
          <a:xfrm>
            <a:off x="8150225" y="4943475"/>
            <a:ext cx="962025" cy="180089"/>
          </a:xfrm>
          <a:prstGeom prst="rect">
            <a:avLst/>
          </a:prstGeom>
          <a:solidFill>
            <a:srgbClr val="17171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R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466397E-63C6-45BD-D3DB-DA1399F7F98B}"/>
              </a:ext>
            </a:extLst>
          </p:cNvPr>
          <p:cNvSpPr txBox="1"/>
          <p:nvPr/>
        </p:nvSpPr>
        <p:spPr>
          <a:xfrm>
            <a:off x="7886075" y="4918103"/>
            <a:ext cx="127952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R" sz="900" dirty="0">
                <a:solidFill>
                  <a:schemeClr val="bg1"/>
                </a:solidFill>
              </a:rPr>
              <a:t>Freebibleaiimages.com</a:t>
            </a:r>
          </a:p>
        </p:txBody>
      </p:sp>
    </p:spTree>
    <p:extLst>
      <p:ext uri="{BB962C8B-B14F-4D97-AF65-F5344CB8AC3E}">
        <p14:creationId xmlns:p14="http://schemas.microsoft.com/office/powerpoint/2010/main" val="361015331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86DEE48-9B0B-5EAC-95EC-1A2E1EF073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E557EA85-B790-F351-FB37-20D5433F514F}"/>
              </a:ext>
            </a:extLst>
          </p:cNvPr>
          <p:cNvSpPr/>
          <p:nvPr/>
        </p:nvSpPr>
        <p:spPr>
          <a:xfrm>
            <a:off x="8150225" y="4943475"/>
            <a:ext cx="962025" cy="180089"/>
          </a:xfrm>
          <a:prstGeom prst="rect">
            <a:avLst/>
          </a:prstGeom>
          <a:solidFill>
            <a:srgbClr val="17171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R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2292634-A094-FD54-2E21-FCBC87BBE931}"/>
              </a:ext>
            </a:extLst>
          </p:cNvPr>
          <p:cNvSpPr txBox="1"/>
          <p:nvPr/>
        </p:nvSpPr>
        <p:spPr>
          <a:xfrm>
            <a:off x="7886075" y="4918103"/>
            <a:ext cx="127952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R" sz="900" dirty="0">
                <a:solidFill>
                  <a:schemeClr val="bg1"/>
                </a:solidFill>
              </a:rPr>
              <a:t>Freebibleaiimages.com</a:t>
            </a:r>
          </a:p>
        </p:txBody>
      </p:sp>
    </p:spTree>
    <p:extLst>
      <p:ext uri="{BB962C8B-B14F-4D97-AF65-F5344CB8AC3E}">
        <p14:creationId xmlns:p14="http://schemas.microsoft.com/office/powerpoint/2010/main" val="140178845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E0C90DB-07A3-520F-D9B4-63C31D11C9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8575"/>
            <a:ext cx="9144000" cy="5219699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E3B81ED7-8E06-A259-D098-8BE3A5D5C36C}"/>
              </a:ext>
            </a:extLst>
          </p:cNvPr>
          <p:cNvSpPr/>
          <p:nvPr/>
        </p:nvSpPr>
        <p:spPr>
          <a:xfrm>
            <a:off x="8150225" y="4984750"/>
            <a:ext cx="962025" cy="180089"/>
          </a:xfrm>
          <a:prstGeom prst="rect">
            <a:avLst/>
          </a:prstGeom>
          <a:solidFill>
            <a:srgbClr val="17171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R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FDB91AC-E0B3-791E-E97A-83E63CCF59D4}"/>
              </a:ext>
            </a:extLst>
          </p:cNvPr>
          <p:cNvSpPr txBox="1"/>
          <p:nvPr/>
        </p:nvSpPr>
        <p:spPr>
          <a:xfrm>
            <a:off x="7886075" y="4918103"/>
            <a:ext cx="127952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R" sz="900" dirty="0">
                <a:solidFill>
                  <a:schemeClr val="bg1"/>
                </a:solidFill>
              </a:rPr>
              <a:t>Freebibleaiimages.com</a:t>
            </a:r>
          </a:p>
        </p:txBody>
      </p:sp>
    </p:spTree>
    <p:extLst>
      <p:ext uri="{BB962C8B-B14F-4D97-AF65-F5344CB8AC3E}">
        <p14:creationId xmlns:p14="http://schemas.microsoft.com/office/powerpoint/2010/main" val="249999331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37AD54C-A73F-10BE-A423-FBD67DA900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B6CBCE59-EF0D-B9D7-1692-A941ED621CD5}"/>
              </a:ext>
            </a:extLst>
          </p:cNvPr>
          <p:cNvSpPr/>
          <p:nvPr/>
        </p:nvSpPr>
        <p:spPr>
          <a:xfrm>
            <a:off x="4149725" y="599294"/>
            <a:ext cx="2031999" cy="67456"/>
          </a:xfrm>
          <a:prstGeom prst="rect">
            <a:avLst/>
          </a:prstGeom>
          <a:solidFill>
            <a:srgbClr val="DCB179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2638EBC-C4DD-C443-D2D1-BB31067015D2}"/>
              </a:ext>
            </a:extLst>
          </p:cNvPr>
          <p:cNvSpPr/>
          <p:nvPr/>
        </p:nvSpPr>
        <p:spPr>
          <a:xfrm>
            <a:off x="8150225" y="4943475"/>
            <a:ext cx="962025" cy="180089"/>
          </a:xfrm>
          <a:prstGeom prst="rect">
            <a:avLst/>
          </a:prstGeom>
          <a:solidFill>
            <a:srgbClr val="17171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R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55D9250-734A-BD3E-8A30-3C8BC8C6EDF0}"/>
              </a:ext>
            </a:extLst>
          </p:cNvPr>
          <p:cNvSpPr txBox="1"/>
          <p:nvPr/>
        </p:nvSpPr>
        <p:spPr>
          <a:xfrm>
            <a:off x="7886075" y="4918103"/>
            <a:ext cx="127952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R" sz="900" dirty="0">
                <a:solidFill>
                  <a:schemeClr val="bg1"/>
                </a:solidFill>
              </a:rPr>
              <a:t>Freebibleaiimages.com</a:t>
            </a:r>
          </a:p>
        </p:txBody>
      </p:sp>
    </p:spTree>
    <p:extLst>
      <p:ext uri="{BB962C8B-B14F-4D97-AF65-F5344CB8AC3E}">
        <p14:creationId xmlns:p14="http://schemas.microsoft.com/office/powerpoint/2010/main" val="328327163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2224"/>
            <a:ext cx="9144000" cy="5165724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B35C574F-8AB0-0346-1414-CF1A0E742CA3}"/>
              </a:ext>
            </a:extLst>
          </p:cNvPr>
          <p:cNvSpPr/>
          <p:nvPr/>
        </p:nvSpPr>
        <p:spPr>
          <a:xfrm>
            <a:off x="8299450" y="4984750"/>
            <a:ext cx="809625" cy="13335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R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8C1741-E1E1-4D20-5266-0B6B1C41E5E7}"/>
              </a:ext>
            </a:extLst>
          </p:cNvPr>
          <p:cNvSpPr txBox="1"/>
          <p:nvPr/>
        </p:nvSpPr>
        <p:spPr>
          <a:xfrm>
            <a:off x="7886075" y="4918103"/>
            <a:ext cx="127952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R" sz="900" dirty="0">
                <a:solidFill>
                  <a:schemeClr val="bg1"/>
                </a:solidFill>
              </a:rPr>
              <a:t>Freebibleaiimages.com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499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BEF0B63C-08D6-1BDA-6374-2819E60EB5C4}"/>
              </a:ext>
            </a:extLst>
          </p:cNvPr>
          <p:cNvSpPr/>
          <p:nvPr/>
        </p:nvSpPr>
        <p:spPr>
          <a:xfrm>
            <a:off x="8150225" y="4943475"/>
            <a:ext cx="962025" cy="180089"/>
          </a:xfrm>
          <a:prstGeom prst="rect">
            <a:avLst/>
          </a:prstGeom>
          <a:solidFill>
            <a:srgbClr val="17171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R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42826F9-0895-7EF8-8F51-7583E9A15F36}"/>
              </a:ext>
            </a:extLst>
          </p:cNvPr>
          <p:cNvSpPr txBox="1"/>
          <p:nvPr/>
        </p:nvSpPr>
        <p:spPr>
          <a:xfrm>
            <a:off x="7886075" y="4918103"/>
            <a:ext cx="127952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R" sz="900" dirty="0">
                <a:solidFill>
                  <a:schemeClr val="bg1"/>
                </a:solidFill>
              </a:rPr>
              <a:t>Freebibleaiimages.com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4409428-1FAC-EE45-698F-7AB0E3C96E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5BB64364-0DD1-F8D9-4165-2032971C77CA}"/>
              </a:ext>
            </a:extLst>
          </p:cNvPr>
          <p:cNvSpPr/>
          <p:nvPr/>
        </p:nvSpPr>
        <p:spPr>
          <a:xfrm>
            <a:off x="8150225" y="4943475"/>
            <a:ext cx="962025" cy="180089"/>
          </a:xfrm>
          <a:prstGeom prst="rect">
            <a:avLst/>
          </a:prstGeom>
          <a:solidFill>
            <a:srgbClr val="17171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R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A253C39-9B82-6079-FD11-ADDAD0E40C56}"/>
              </a:ext>
            </a:extLst>
          </p:cNvPr>
          <p:cNvSpPr txBox="1"/>
          <p:nvPr/>
        </p:nvSpPr>
        <p:spPr>
          <a:xfrm>
            <a:off x="7886075" y="4918103"/>
            <a:ext cx="127952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R" sz="900" dirty="0">
                <a:solidFill>
                  <a:schemeClr val="bg1"/>
                </a:solidFill>
              </a:rPr>
              <a:t>Freebibleaiimages.com</a:t>
            </a:r>
          </a:p>
        </p:txBody>
      </p:sp>
    </p:spTree>
    <p:extLst>
      <p:ext uri="{BB962C8B-B14F-4D97-AF65-F5344CB8AC3E}">
        <p14:creationId xmlns:p14="http://schemas.microsoft.com/office/powerpoint/2010/main" val="381847717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7161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1371600"/>
            <a:ext cx="7680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kern="0" spc="300" dirty="0">
                <a:solidFill>
                  <a:srgbClr val="C9A8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SESIÓN 3</a:t>
            </a:r>
            <a:endParaRPr lang="en-US" sz="1400" dirty="0"/>
          </a:p>
        </p:txBody>
      </p:sp>
      <p:sp>
        <p:nvSpPr>
          <p:cNvPr id="3" name="Text 1"/>
          <p:cNvSpPr/>
          <p:nvPr/>
        </p:nvSpPr>
        <p:spPr>
          <a:xfrm>
            <a:off x="731520" y="1828800"/>
            <a:ext cx="768096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Evidencia extra-bíblica</a:t>
            </a:r>
            <a:endParaRPr lang="en-US" sz="3200" dirty="0"/>
          </a:p>
          <a:p>
            <a:pPr marL="0" indent="0">
              <a:lnSpc>
                <a:spcPct val="11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Fuentes romanas y judías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731520" y="3291840"/>
            <a:ext cx="2286000" cy="36576"/>
          </a:xfrm>
          <a:prstGeom prst="rect">
            <a:avLst/>
          </a:prstGeom>
          <a:solidFill>
            <a:srgbClr val="C9A845"/>
          </a:solidFill>
          <a:ln/>
        </p:spPr>
        <p:txBody>
          <a:bodyPr/>
          <a:lstStyle/>
          <a:p>
            <a:endParaRPr lang="es-PR"/>
          </a:p>
        </p:txBody>
      </p:sp>
      <p:sp>
        <p:nvSpPr>
          <p:cNvPr id="5" name="Text 3"/>
          <p:cNvSpPr/>
          <p:nvPr/>
        </p:nvSpPr>
        <p:spPr>
          <a:xfrm>
            <a:off x="731520" y="3474720"/>
            <a:ext cx="76809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30000"/>
              </a:lnSpc>
              <a:buNone/>
            </a:pPr>
            <a:r>
              <a:rPr lang="en-US" sz="1400" dirty="0">
                <a:solidFill>
                  <a:srgbClr val="CDCCC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Fuentes no cristianas del siglo I y II que confirman</a:t>
            </a:r>
            <a:endParaRPr lang="en-US" sz="1400" dirty="0"/>
          </a:p>
          <a:p>
            <a:pPr marL="0" indent="0">
              <a:lnSpc>
                <a:spcPct val="130000"/>
              </a:lnSpc>
              <a:buNone/>
            </a:pPr>
            <a:r>
              <a:rPr lang="en-US" sz="1400" dirty="0">
                <a:solidFill>
                  <a:srgbClr val="CDCCC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existencia de Jesús, su crucifixión y la expansión del cristianismo</a:t>
            </a:r>
            <a:endParaRPr lang="en-US" sz="14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B311B19-889E-2A6F-AB8A-A4293BBD823A}"/>
              </a:ext>
            </a:extLst>
          </p:cNvPr>
          <p:cNvSpPr txBox="1"/>
          <p:nvPr/>
        </p:nvSpPr>
        <p:spPr>
          <a:xfrm>
            <a:off x="7886075" y="4918103"/>
            <a:ext cx="127952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R" sz="900" dirty="0">
                <a:solidFill>
                  <a:schemeClr val="bg1"/>
                </a:solidFill>
              </a:rPr>
              <a:t>Freebibleaiimages.com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499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5F774DC5-66EE-C4D5-972C-0BEA7270E2CD}"/>
              </a:ext>
            </a:extLst>
          </p:cNvPr>
          <p:cNvSpPr/>
          <p:nvPr/>
        </p:nvSpPr>
        <p:spPr>
          <a:xfrm>
            <a:off x="8150225" y="4943475"/>
            <a:ext cx="962025" cy="180089"/>
          </a:xfrm>
          <a:prstGeom prst="rect">
            <a:avLst/>
          </a:prstGeom>
          <a:solidFill>
            <a:srgbClr val="17171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R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F0B2C8E-78C8-F4A5-A767-CFE7B16D4215}"/>
              </a:ext>
            </a:extLst>
          </p:cNvPr>
          <p:cNvSpPr txBox="1"/>
          <p:nvPr/>
        </p:nvSpPr>
        <p:spPr>
          <a:xfrm>
            <a:off x="7886075" y="4918103"/>
            <a:ext cx="127952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R" sz="900" dirty="0">
                <a:solidFill>
                  <a:schemeClr val="bg1"/>
                </a:solidFill>
              </a:rPr>
              <a:t>Freebibleaiimages.com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7161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1371600"/>
            <a:ext cx="7680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kern="0" spc="300" dirty="0">
                <a:solidFill>
                  <a:srgbClr val="C9A8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SESIÓN 4</a:t>
            </a:r>
            <a:endParaRPr lang="en-US" sz="1400" dirty="0"/>
          </a:p>
        </p:txBody>
      </p:sp>
      <p:sp>
        <p:nvSpPr>
          <p:cNvPr id="3" name="Text 1"/>
          <p:cNvSpPr/>
          <p:nvPr/>
        </p:nvSpPr>
        <p:spPr>
          <a:xfrm>
            <a:off x="731520" y="1828800"/>
            <a:ext cx="768096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Evidencia bíblica</a:t>
            </a:r>
            <a:endParaRPr lang="en-US" sz="3600" dirty="0"/>
          </a:p>
          <a:p>
            <a:pPr marL="0" indent="0">
              <a:lnSpc>
                <a:spcPct val="11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 la deidad de Cristo</a:t>
            </a:r>
            <a:endParaRPr lang="en-US" sz="3600" dirty="0"/>
          </a:p>
        </p:txBody>
      </p:sp>
      <p:sp>
        <p:nvSpPr>
          <p:cNvPr id="4" name="Shape 2"/>
          <p:cNvSpPr/>
          <p:nvPr/>
        </p:nvSpPr>
        <p:spPr>
          <a:xfrm>
            <a:off x="731520" y="3291840"/>
            <a:ext cx="2286000" cy="36576"/>
          </a:xfrm>
          <a:prstGeom prst="rect">
            <a:avLst/>
          </a:prstGeom>
          <a:solidFill>
            <a:srgbClr val="C9A845"/>
          </a:solidFill>
          <a:ln/>
        </p:spPr>
        <p:txBody>
          <a:bodyPr/>
          <a:lstStyle/>
          <a:p>
            <a:endParaRPr lang="es-PR"/>
          </a:p>
        </p:txBody>
      </p:sp>
      <p:sp>
        <p:nvSpPr>
          <p:cNvPr id="5" name="Text 3"/>
          <p:cNvSpPr/>
          <p:nvPr/>
        </p:nvSpPr>
        <p:spPr>
          <a:xfrm>
            <a:off x="731520" y="3474720"/>
            <a:ext cx="76809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30000"/>
              </a:lnSpc>
              <a:buNone/>
            </a:pPr>
            <a:r>
              <a:rPr lang="en-US" sz="1400" dirty="0">
                <a:solidFill>
                  <a:srgbClr val="CDCCC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deidad de Cristo no fue inventada en Nicea (325 d.C.)</a:t>
            </a:r>
            <a:endParaRPr lang="en-US" sz="1400" dirty="0"/>
          </a:p>
          <a:p>
            <a:pPr marL="0" indent="0">
              <a:lnSpc>
                <a:spcPct val="130000"/>
              </a:lnSpc>
              <a:buNone/>
            </a:pPr>
            <a:r>
              <a:rPr lang="en-US" sz="1400" dirty="0">
                <a:solidFill>
                  <a:srgbClr val="CDCCC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Está presente en los escritos más tempranos del NT</a:t>
            </a:r>
            <a:endParaRPr lang="en-US" sz="14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62479A1-D3CE-97C8-EA38-3C4D8FA68C37}"/>
              </a:ext>
            </a:extLst>
          </p:cNvPr>
          <p:cNvSpPr txBox="1"/>
          <p:nvPr/>
        </p:nvSpPr>
        <p:spPr>
          <a:xfrm>
            <a:off x="7886075" y="4918103"/>
            <a:ext cx="127952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R" sz="900" dirty="0">
                <a:solidFill>
                  <a:schemeClr val="bg1"/>
                </a:solidFill>
              </a:rPr>
              <a:t>Freebibleaiimages.com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93F1210-E117-CB64-BB70-F1EC9C9012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936"/>
            <a:ext cx="9144000" cy="51435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CD244BBA-F307-C435-EEA6-969C5F61CD19}"/>
              </a:ext>
            </a:extLst>
          </p:cNvPr>
          <p:cNvSpPr/>
          <p:nvPr/>
        </p:nvSpPr>
        <p:spPr>
          <a:xfrm>
            <a:off x="768246" y="4339652"/>
            <a:ext cx="1270416" cy="412230"/>
          </a:xfrm>
          <a:prstGeom prst="rect">
            <a:avLst/>
          </a:prstGeom>
          <a:solidFill>
            <a:srgbClr val="0D111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R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FA35AF5-E574-A555-C284-FA37F6EFFCC1}"/>
              </a:ext>
            </a:extLst>
          </p:cNvPr>
          <p:cNvSpPr/>
          <p:nvPr/>
        </p:nvSpPr>
        <p:spPr>
          <a:xfrm>
            <a:off x="8150225" y="4963411"/>
            <a:ext cx="962025" cy="180089"/>
          </a:xfrm>
          <a:prstGeom prst="rect">
            <a:avLst/>
          </a:prstGeom>
          <a:solidFill>
            <a:srgbClr val="17171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R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5845F07-A527-8426-ADFD-A72D682E51DF}"/>
              </a:ext>
            </a:extLst>
          </p:cNvPr>
          <p:cNvSpPr txBox="1"/>
          <p:nvPr/>
        </p:nvSpPr>
        <p:spPr>
          <a:xfrm>
            <a:off x="7886075" y="4918103"/>
            <a:ext cx="127952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R" sz="900" dirty="0">
                <a:solidFill>
                  <a:schemeClr val="bg1"/>
                </a:solidFill>
              </a:rPr>
              <a:t>Freebibleaiimages.com</a:t>
            </a:r>
          </a:p>
        </p:txBody>
      </p:sp>
    </p:spTree>
    <p:extLst>
      <p:ext uri="{BB962C8B-B14F-4D97-AF65-F5344CB8AC3E}">
        <p14:creationId xmlns:p14="http://schemas.microsoft.com/office/powerpoint/2010/main" val="380327959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499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8292B773-03B6-1836-5335-C063891B5223}"/>
              </a:ext>
            </a:extLst>
          </p:cNvPr>
          <p:cNvSpPr/>
          <p:nvPr/>
        </p:nvSpPr>
        <p:spPr>
          <a:xfrm>
            <a:off x="8823325" y="3463925"/>
            <a:ext cx="152400" cy="14605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R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39A19CC-09D7-7FC8-ADF0-460B75492A3E}"/>
              </a:ext>
            </a:extLst>
          </p:cNvPr>
          <p:cNvSpPr/>
          <p:nvPr/>
        </p:nvSpPr>
        <p:spPr>
          <a:xfrm>
            <a:off x="8820150" y="2609850"/>
            <a:ext cx="152400" cy="14605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6852907-8A49-37EA-B419-50CE7BE648C9}"/>
              </a:ext>
            </a:extLst>
          </p:cNvPr>
          <p:cNvSpPr/>
          <p:nvPr/>
        </p:nvSpPr>
        <p:spPr>
          <a:xfrm>
            <a:off x="8150225" y="4943475"/>
            <a:ext cx="962025" cy="180089"/>
          </a:xfrm>
          <a:prstGeom prst="rect">
            <a:avLst/>
          </a:prstGeom>
          <a:solidFill>
            <a:srgbClr val="312D2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R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DA232E3-63BF-7132-4660-BD453CE885D1}"/>
              </a:ext>
            </a:extLst>
          </p:cNvPr>
          <p:cNvSpPr txBox="1"/>
          <p:nvPr/>
        </p:nvSpPr>
        <p:spPr>
          <a:xfrm>
            <a:off x="7886075" y="4918103"/>
            <a:ext cx="127952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R" sz="900" dirty="0">
                <a:solidFill>
                  <a:schemeClr val="bg1"/>
                </a:solidFill>
              </a:rPr>
              <a:t>Freebibleaiimages.com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1431"/>
            <a:ext cx="9144000" cy="5100638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8D1A40FF-B954-126C-7375-C8EFEBD94F20}"/>
              </a:ext>
            </a:extLst>
          </p:cNvPr>
          <p:cNvSpPr/>
          <p:nvPr/>
        </p:nvSpPr>
        <p:spPr>
          <a:xfrm>
            <a:off x="7753351" y="4943475"/>
            <a:ext cx="1358900" cy="180089"/>
          </a:xfrm>
          <a:prstGeom prst="rect">
            <a:avLst/>
          </a:prstGeom>
          <a:solidFill>
            <a:srgbClr val="17171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R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3843C73-7C31-F8E6-E18E-BB23E6395785}"/>
              </a:ext>
            </a:extLst>
          </p:cNvPr>
          <p:cNvSpPr txBox="1"/>
          <p:nvPr/>
        </p:nvSpPr>
        <p:spPr>
          <a:xfrm>
            <a:off x="7886075" y="4918103"/>
            <a:ext cx="127952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R" sz="900" dirty="0">
                <a:solidFill>
                  <a:schemeClr val="bg1"/>
                </a:solidFill>
              </a:rPr>
              <a:t>Freebibleaiimages.com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7161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1371600"/>
            <a:ext cx="7680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kern="0" spc="300" dirty="0">
                <a:solidFill>
                  <a:srgbClr val="C9A8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SESIÓN 5</a:t>
            </a:r>
            <a:endParaRPr lang="en-US" sz="1400" dirty="0"/>
          </a:p>
        </p:txBody>
      </p:sp>
      <p:sp>
        <p:nvSpPr>
          <p:cNvPr id="3" name="Text 1"/>
          <p:cNvSpPr/>
          <p:nvPr/>
        </p:nvSpPr>
        <p:spPr>
          <a:xfrm>
            <a:off x="731520" y="1828800"/>
            <a:ext cx="768096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La resurrección</a:t>
            </a:r>
            <a:endParaRPr lang="en-US" sz="3600" dirty="0"/>
          </a:p>
          <a:p>
            <a:pPr marL="0" indent="0">
              <a:lnSpc>
                <a:spcPct val="11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como evento histórico</a:t>
            </a:r>
            <a:endParaRPr lang="en-US" sz="3600" dirty="0"/>
          </a:p>
        </p:txBody>
      </p:sp>
      <p:sp>
        <p:nvSpPr>
          <p:cNvPr id="4" name="Shape 2"/>
          <p:cNvSpPr/>
          <p:nvPr/>
        </p:nvSpPr>
        <p:spPr>
          <a:xfrm>
            <a:off x="731520" y="3291840"/>
            <a:ext cx="2286000" cy="36576"/>
          </a:xfrm>
          <a:prstGeom prst="rect">
            <a:avLst/>
          </a:prstGeom>
          <a:solidFill>
            <a:srgbClr val="C9A845"/>
          </a:solidFill>
          <a:ln/>
        </p:spPr>
        <p:txBody>
          <a:bodyPr/>
          <a:lstStyle/>
          <a:p>
            <a:endParaRPr lang="es-PR"/>
          </a:p>
        </p:txBody>
      </p:sp>
      <p:sp>
        <p:nvSpPr>
          <p:cNvPr id="5" name="Text 3"/>
          <p:cNvSpPr/>
          <p:nvPr/>
        </p:nvSpPr>
        <p:spPr>
          <a:xfrm>
            <a:off x="731520" y="3474720"/>
            <a:ext cx="76809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30000"/>
              </a:lnSpc>
              <a:buNone/>
            </a:pPr>
            <a:r>
              <a:rPr lang="en-US" sz="1300" i="1" dirty="0">
                <a:solidFill>
                  <a:srgbClr val="C9A84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"Si Cristo no resucitó, vana es entonces nuestra predicación,</a:t>
            </a:r>
            <a:endParaRPr lang="en-US" sz="1300" dirty="0"/>
          </a:p>
          <a:p>
            <a:pPr marL="0" indent="0">
              <a:lnSpc>
                <a:spcPct val="130000"/>
              </a:lnSpc>
              <a:buNone/>
            </a:pPr>
            <a:r>
              <a:rPr lang="en-US" sz="1300" i="1" dirty="0">
                <a:solidFill>
                  <a:srgbClr val="C9A84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vana es también vuestra fe." — 1 Corintios 15:14</a:t>
            </a:r>
            <a:endParaRPr lang="en-US" sz="13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039B960-52F0-69A9-6C5B-E32791105998}"/>
              </a:ext>
            </a:extLst>
          </p:cNvPr>
          <p:cNvSpPr txBox="1"/>
          <p:nvPr/>
        </p:nvSpPr>
        <p:spPr>
          <a:xfrm>
            <a:off x="7886075" y="4918103"/>
            <a:ext cx="127952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R" sz="900" dirty="0">
                <a:solidFill>
                  <a:schemeClr val="bg1"/>
                </a:solidFill>
              </a:rPr>
              <a:t>Freebibleaiimages.com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499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91D0B2A3-2205-1302-DB0D-919D35096A72}"/>
              </a:ext>
            </a:extLst>
          </p:cNvPr>
          <p:cNvSpPr/>
          <p:nvPr/>
        </p:nvSpPr>
        <p:spPr>
          <a:xfrm>
            <a:off x="8150225" y="4943475"/>
            <a:ext cx="962025" cy="180089"/>
          </a:xfrm>
          <a:prstGeom prst="rect">
            <a:avLst/>
          </a:prstGeom>
          <a:solidFill>
            <a:srgbClr val="17171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R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3E00203-6124-4397-DDE8-40419AE3C423}"/>
              </a:ext>
            </a:extLst>
          </p:cNvPr>
          <p:cNvSpPr txBox="1"/>
          <p:nvPr/>
        </p:nvSpPr>
        <p:spPr>
          <a:xfrm>
            <a:off x="7886075" y="4918103"/>
            <a:ext cx="127952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R" sz="900" dirty="0">
                <a:solidFill>
                  <a:schemeClr val="bg1"/>
                </a:solidFill>
              </a:rPr>
              <a:t>Freebibleaiimages.com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499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335A788D-CE89-0C35-C182-E1031B6BBFB2}"/>
              </a:ext>
            </a:extLst>
          </p:cNvPr>
          <p:cNvSpPr/>
          <p:nvPr/>
        </p:nvSpPr>
        <p:spPr>
          <a:xfrm>
            <a:off x="5349875" y="3032125"/>
            <a:ext cx="612775" cy="698500"/>
          </a:xfrm>
          <a:prstGeom prst="rect">
            <a:avLst/>
          </a:prstGeom>
          <a:solidFill>
            <a:srgbClr val="202A2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R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91D1C50-B6A3-0326-B26D-1480E8E96C6E}"/>
              </a:ext>
            </a:extLst>
          </p:cNvPr>
          <p:cNvSpPr/>
          <p:nvPr/>
        </p:nvSpPr>
        <p:spPr>
          <a:xfrm>
            <a:off x="7886075" y="4943475"/>
            <a:ext cx="1226176" cy="180089"/>
          </a:xfrm>
          <a:prstGeom prst="rect">
            <a:avLst/>
          </a:prstGeom>
          <a:solidFill>
            <a:srgbClr val="17171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R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C2D9390-D926-62E1-72B6-EB354BBE1BE5}"/>
              </a:ext>
            </a:extLst>
          </p:cNvPr>
          <p:cNvSpPr txBox="1"/>
          <p:nvPr/>
        </p:nvSpPr>
        <p:spPr>
          <a:xfrm>
            <a:off x="7886075" y="4918103"/>
            <a:ext cx="127952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R" sz="900" dirty="0">
                <a:solidFill>
                  <a:schemeClr val="bg1"/>
                </a:solidFill>
              </a:rPr>
              <a:t>Freebibleaiimages.com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499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3E0358F8-12C6-C132-1A88-BD966C70D98D}"/>
              </a:ext>
            </a:extLst>
          </p:cNvPr>
          <p:cNvSpPr/>
          <p:nvPr/>
        </p:nvSpPr>
        <p:spPr>
          <a:xfrm>
            <a:off x="8150225" y="4943475"/>
            <a:ext cx="962025" cy="180089"/>
          </a:xfrm>
          <a:prstGeom prst="rect">
            <a:avLst/>
          </a:prstGeom>
          <a:solidFill>
            <a:srgbClr val="17171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R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E14DD51-6984-7837-F2CD-01C07F162F6A}"/>
              </a:ext>
            </a:extLst>
          </p:cNvPr>
          <p:cNvSpPr txBox="1"/>
          <p:nvPr/>
        </p:nvSpPr>
        <p:spPr>
          <a:xfrm>
            <a:off x="7886075" y="4918103"/>
            <a:ext cx="127952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R" sz="900" dirty="0">
                <a:solidFill>
                  <a:schemeClr val="bg1"/>
                </a:solidFill>
              </a:rPr>
              <a:t>Freebibleaiimages.com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58342420-329E-A509-C2A1-E6BEDFADA2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936"/>
            <a:ext cx="9144000" cy="5103628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3C0CE6E2-362A-DAC9-4C7C-E8EE6CE4160E}"/>
              </a:ext>
            </a:extLst>
          </p:cNvPr>
          <p:cNvSpPr/>
          <p:nvPr/>
        </p:nvSpPr>
        <p:spPr>
          <a:xfrm>
            <a:off x="8251825" y="4975225"/>
            <a:ext cx="892175" cy="148339"/>
          </a:xfrm>
          <a:prstGeom prst="rect">
            <a:avLst/>
          </a:prstGeom>
          <a:solidFill>
            <a:srgbClr val="02020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R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845E61A-D9F7-D728-6C06-577E308390E9}"/>
              </a:ext>
            </a:extLst>
          </p:cNvPr>
          <p:cNvSpPr txBox="1"/>
          <p:nvPr/>
        </p:nvSpPr>
        <p:spPr>
          <a:xfrm>
            <a:off x="7886075" y="4918103"/>
            <a:ext cx="127952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R" sz="900" dirty="0">
                <a:solidFill>
                  <a:schemeClr val="bg1"/>
                </a:solidFill>
              </a:rPr>
              <a:t>Freebibleaiimages.com</a:t>
            </a:r>
          </a:p>
        </p:txBody>
      </p:sp>
    </p:spTree>
    <p:extLst>
      <p:ext uri="{BB962C8B-B14F-4D97-AF65-F5344CB8AC3E}">
        <p14:creationId xmlns:p14="http://schemas.microsoft.com/office/powerpoint/2010/main" val="202378209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97475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9E34A695-5DD6-A690-BE57-F9E91734ADA0}"/>
              </a:ext>
            </a:extLst>
          </p:cNvPr>
          <p:cNvSpPr/>
          <p:nvPr/>
        </p:nvSpPr>
        <p:spPr>
          <a:xfrm>
            <a:off x="7915275" y="4963411"/>
            <a:ext cx="1228725" cy="180089"/>
          </a:xfrm>
          <a:prstGeom prst="rect">
            <a:avLst/>
          </a:prstGeom>
          <a:solidFill>
            <a:srgbClr val="17171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R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E0708A6-1DE8-D67A-2D18-77C269A46393}"/>
              </a:ext>
            </a:extLst>
          </p:cNvPr>
          <p:cNvSpPr txBox="1"/>
          <p:nvPr/>
        </p:nvSpPr>
        <p:spPr>
          <a:xfrm>
            <a:off x="7886075" y="4918103"/>
            <a:ext cx="127952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R" sz="900" dirty="0">
                <a:solidFill>
                  <a:schemeClr val="bg1"/>
                </a:solidFill>
              </a:rPr>
              <a:t>Freebibleaiimages.com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F6288283-7760-F64B-3170-3ADAEDB1EF0D}"/>
              </a:ext>
            </a:extLst>
          </p:cNvPr>
          <p:cNvSpPr/>
          <p:nvPr/>
        </p:nvSpPr>
        <p:spPr>
          <a:xfrm>
            <a:off x="1957387" y="1457325"/>
            <a:ext cx="642938" cy="257175"/>
          </a:xfrm>
          <a:prstGeom prst="rect">
            <a:avLst/>
          </a:prstGeom>
          <a:solidFill>
            <a:srgbClr val="20282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R" sz="1013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3030032-51C0-9FCF-462A-49B33C1D55D0}"/>
              </a:ext>
            </a:extLst>
          </p:cNvPr>
          <p:cNvSpPr/>
          <p:nvPr/>
        </p:nvSpPr>
        <p:spPr>
          <a:xfrm>
            <a:off x="7902575" y="4943475"/>
            <a:ext cx="1209675" cy="180089"/>
          </a:xfrm>
          <a:prstGeom prst="rect">
            <a:avLst/>
          </a:prstGeom>
          <a:solidFill>
            <a:srgbClr val="17171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R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5FA1A16-35DF-594A-237D-407DC5DC3E6C}"/>
              </a:ext>
            </a:extLst>
          </p:cNvPr>
          <p:cNvSpPr txBox="1"/>
          <p:nvPr/>
        </p:nvSpPr>
        <p:spPr>
          <a:xfrm>
            <a:off x="7886075" y="4918103"/>
            <a:ext cx="127952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R" sz="900" dirty="0">
                <a:solidFill>
                  <a:schemeClr val="bg1"/>
                </a:solidFill>
              </a:rPr>
              <a:t>Freebibleaiimages.com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1430"/>
            <a:ext cx="9144000" cy="5122069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2D57109B-E858-287F-6680-A2F4731068C0}"/>
              </a:ext>
            </a:extLst>
          </p:cNvPr>
          <p:cNvSpPr/>
          <p:nvPr/>
        </p:nvSpPr>
        <p:spPr>
          <a:xfrm>
            <a:off x="7854951" y="4943475"/>
            <a:ext cx="1257300" cy="180089"/>
          </a:xfrm>
          <a:prstGeom prst="rect">
            <a:avLst/>
          </a:prstGeom>
          <a:solidFill>
            <a:srgbClr val="17171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R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2BDEBB3-6D58-7EFC-ABCA-BFF335E25FB4}"/>
              </a:ext>
            </a:extLst>
          </p:cNvPr>
          <p:cNvSpPr txBox="1"/>
          <p:nvPr/>
        </p:nvSpPr>
        <p:spPr>
          <a:xfrm>
            <a:off x="7886075" y="4918103"/>
            <a:ext cx="127952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R" sz="900" dirty="0">
                <a:solidFill>
                  <a:schemeClr val="bg1"/>
                </a:solidFill>
              </a:rPr>
              <a:t>Freebibleaiimages.com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499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87C4E4B-D113-2054-7EDC-1C797EA7FCA0}"/>
              </a:ext>
            </a:extLst>
          </p:cNvPr>
          <p:cNvSpPr/>
          <p:nvPr/>
        </p:nvSpPr>
        <p:spPr>
          <a:xfrm>
            <a:off x="8150225" y="4943475"/>
            <a:ext cx="962025" cy="180089"/>
          </a:xfrm>
          <a:prstGeom prst="rect">
            <a:avLst/>
          </a:prstGeom>
          <a:solidFill>
            <a:srgbClr val="17171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R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C324904-6B94-110A-A109-1CE4800C28E2}"/>
              </a:ext>
            </a:extLst>
          </p:cNvPr>
          <p:cNvSpPr txBox="1"/>
          <p:nvPr/>
        </p:nvSpPr>
        <p:spPr>
          <a:xfrm>
            <a:off x="7886075" y="4918103"/>
            <a:ext cx="127952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R" sz="900" dirty="0">
                <a:solidFill>
                  <a:schemeClr val="bg1"/>
                </a:solidFill>
              </a:rPr>
              <a:t>Freebibleaiimages.com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17161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1371600"/>
            <a:ext cx="7680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kern="0" spc="300" dirty="0">
                <a:solidFill>
                  <a:srgbClr val="C9A8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SESIÓN 6 </a:t>
            </a:r>
            <a:endParaRPr lang="en-US" sz="1400" dirty="0"/>
          </a:p>
        </p:txBody>
      </p:sp>
      <p:sp>
        <p:nvSpPr>
          <p:cNvPr id="3" name="Text 1"/>
          <p:cNvSpPr/>
          <p:nvPr/>
        </p:nvSpPr>
        <p:spPr>
          <a:xfrm>
            <a:off x="731520" y="1828800"/>
            <a:ext cx="768096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Respondiendo</a:t>
            </a:r>
            <a:endParaRPr lang="en-US" sz="3600" dirty="0"/>
          </a:p>
          <a:p>
            <a:pPr marL="0" indent="0">
              <a:lnSpc>
                <a:spcPct val="11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objeciones comunes</a:t>
            </a:r>
            <a:endParaRPr lang="en-US" sz="3600" dirty="0"/>
          </a:p>
        </p:txBody>
      </p:sp>
      <p:sp>
        <p:nvSpPr>
          <p:cNvPr id="4" name="Shape 2"/>
          <p:cNvSpPr/>
          <p:nvPr/>
        </p:nvSpPr>
        <p:spPr>
          <a:xfrm>
            <a:off x="731520" y="3291840"/>
            <a:ext cx="2286000" cy="36576"/>
          </a:xfrm>
          <a:prstGeom prst="rect">
            <a:avLst/>
          </a:prstGeom>
          <a:solidFill>
            <a:srgbClr val="C9A845"/>
          </a:solidFill>
          <a:ln/>
        </p:spPr>
        <p:txBody>
          <a:bodyPr/>
          <a:lstStyle/>
          <a:p>
            <a:endParaRPr lang="es-PR"/>
          </a:p>
        </p:txBody>
      </p:sp>
      <p:sp>
        <p:nvSpPr>
          <p:cNvPr id="5" name="Text 3"/>
          <p:cNvSpPr/>
          <p:nvPr/>
        </p:nvSpPr>
        <p:spPr>
          <a:xfrm>
            <a:off x="731520" y="3474720"/>
            <a:ext cx="76809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30000"/>
              </a:lnSpc>
              <a:buNone/>
            </a:pPr>
            <a:r>
              <a:rPr lang="en-US" sz="1400" dirty="0">
                <a:solidFill>
                  <a:srgbClr val="CDCCC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Preparados para presentar defensa con mansedumbre</a:t>
            </a:r>
            <a:endParaRPr lang="en-US" sz="1400" dirty="0"/>
          </a:p>
          <a:p>
            <a:pPr marL="0" indent="0">
              <a:lnSpc>
                <a:spcPct val="130000"/>
              </a:lnSpc>
              <a:buNone/>
            </a:pPr>
            <a:r>
              <a:rPr lang="en-US" sz="1400" dirty="0">
                <a:solidFill>
                  <a:srgbClr val="CDCCC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 reverencia (1 Pedro 3:15)</a:t>
            </a:r>
            <a:endParaRPr lang="en-US" sz="14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FAACE81-7E59-A3DD-2E47-03CA61A9B433}"/>
              </a:ext>
            </a:extLst>
          </p:cNvPr>
          <p:cNvSpPr txBox="1"/>
          <p:nvPr/>
        </p:nvSpPr>
        <p:spPr>
          <a:xfrm>
            <a:off x="7886075" y="4918103"/>
            <a:ext cx="127952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R" sz="900" dirty="0">
                <a:solidFill>
                  <a:schemeClr val="bg1"/>
                </a:solidFill>
              </a:rPr>
              <a:t>Freebibleaiimages.com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499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A2CFB4CE-AF86-E3ED-2B16-D568A2555334}"/>
              </a:ext>
            </a:extLst>
          </p:cNvPr>
          <p:cNvSpPr/>
          <p:nvPr/>
        </p:nvSpPr>
        <p:spPr>
          <a:xfrm>
            <a:off x="7908925" y="4943475"/>
            <a:ext cx="1203325" cy="180089"/>
          </a:xfrm>
          <a:prstGeom prst="rect">
            <a:avLst/>
          </a:prstGeom>
          <a:solidFill>
            <a:srgbClr val="17171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R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521660D-D812-7818-0919-BC1B21304D09}"/>
              </a:ext>
            </a:extLst>
          </p:cNvPr>
          <p:cNvSpPr txBox="1"/>
          <p:nvPr/>
        </p:nvSpPr>
        <p:spPr>
          <a:xfrm>
            <a:off x="7886075" y="4918103"/>
            <a:ext cx="127952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R" sz="900" dirty="0">
                <a:solidFill>
                  <a:schemeClr val="bg1"/>
                </a:solidFill>
              </a:rPr>
              <a:t>Freebibleaiimages.com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203825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3688C1EF-E0F1-447B-99EE-C21A0786E2A1}"/>
              </a:ext>
            </a:extLst>
          </p:cNvPr>
          <p:cNvSpPr/>
          <p:nvPr/>
        </p:nvSpPr>
        <p:spPr>
          <a:xfrm>
            <a:off x="7959725" y="5057775"/>
            <a:ext cx="1184275" cy="146050"/>
          </a:xfrm>
          <a:prstGeom prst="rect">
            <a:avLst/>
          </a:prstGeom>
          <a:solidFill>
            <a:srgbClr val="17171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R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5B9966D-AC71-CE6F-8701-D7B9058099FF}"/>
              </a:ext>
            </a:extLst>
          </p:cNvPr>
          <p:cNvSpPr txBox="1"/>
          <p:nvPr/>
        </p:nvSpPr>
        <p:spPr>
          <a:xfrm>
            <a:off x="7912099" y="4999335"/>
            <a:ext cx="127952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R" sz="900" dirty="0">
                <a:solidFill>
                  <a:schemeClr val="bg1"/>
                </a:solidFill>
              </a:rPr>
              <a:t>Freebibleaiimages.com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F44E68FB-EB5F-8117-7142-2D43BF19B022}"/>
              </a:ext>
            </a:extLst>
          </p:cNvPr>
          <p:cNvSpPr/>
          <p:nvPr/>
        </p:nvSpPr>
        <p:spPr>
          <a:xfrm>
            <a:off x="8150225" y="4943475"/>
            <a:ext cx="962025" cy="180089"/>
          </a:xfrm>
          <a:prstGeom prst="rect">
            <a:avLst/>
          </a:prstGeom>
          <a:solidFill>
            <a:srgbClr val="17171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R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F95573E-0960-F4A9-3865-34F07D5F8600}"/>
              </a:ext>
            </a:extLst>
          </p:cNvPr>
          <p:cNvSpPr txBox="1"/>
          <p:nvPr/>
        </p:nvSpPr>
        <p:spPr>
          <a:xfrm>
            <a:off x="7886075" y="4918103"/>
            <a:ext cx="127952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R" sz="900" dirty="0">
                <a:solidFill>
                  <a:schemeClr val="bg1"/>
                </a:solidFill>
              </a:rPr>
              <a:t>Freebibleaiimages.com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499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32C5AFA0-B67E-F835-3847-AC9B4671D23E}"/>
              </a:ext>
            </a:extLst>
          </p:cNvPr>
          <p:cNvSpPr/>
          <p:nvPr/>
        </p:nvSpPr>
        <p:spPr>
          <a:xfrm>
            <a:off x="7931149" y="4943475"/>
            <a:ext cx="1181101" cy="180089"/>
          </a:xfrm>
          <a:prstGeom prst="rect">
            <a:avLst/>
          </a:prstGeom>
          <a:solidFill>
            <a:srgbClr val="17171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R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FC78455-5F6D-4A53-47D8-2BC00D1331DE}"/>
              </a:ext>
            </a:extLst>
          </p:cNvPr>
          <p:cNvSpPr txBox="1"/>
          <p:nvPr/>
        </p:nvSpPr>
        <p:spPr>
          <a:xfrm>
            <a:off x="7886075" y="4918103"/>
            <a:ext cx="127952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R" sz="900" dirty="0">
                <a:solidFill>
                  <a:schemeClr val="bg1"/>
                </a:solidFill>
              </a:rPr>
              <a:t>Freebibleaiimages.com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499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FD279CFE-E5B3-9859-D564-833479235AF3}"/>
              </a:ext>
            </a:extLst>
          </p:cNvPr>
          <p:cNvSpPr/>
          <p:nvPr/>
        </p:nvSpPr>
        <p:spPr>
          <a:xfrm>
            <a:off x="8150225" y="4943475"/>
            <a:ext cx="962025" cy="180089"/>
          </a:xfrm>
          <a:prstGeom prst="rect">
            <a:avLst/>
          </a:prstGeom>
          <a:solidFill>
            <a:srgbClr val="17171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R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4727A3E-C3D2-8ED2-E7B0-B664A9B34E84}"/>
              </a:ext>
            </a:extLst>
          </p:cNvPr>
          <p:cNvSpPr txBox="1"/>
          <p:nvPr/>
        </p:nvSpPr>
        <p:spPr>
          <a:xfrm>
            <a:off x="7886075" y="4918103"/>
            <a:ext cx="127952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R" sz="900" dirty="0">
                <a:solidFill>
                  <a:schemeClr val="bg1"/>
                </a:solidFill>
              </a:rPr>
              <a:t>Freebibleaiimages.com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1267</TotalTime>
  <Words>639</Words>
  <Application>Microsoft Office PowerPoint</Application>
  <PresentationFormat>On-screen Show (16:9)</PresentationFormat>
  <Paragraphs>115</Paragraphs>
  <Slides>43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size="47" baseType="lpstr">
      <vt:lpstr>Arial</vt:lpstr>
      <vt:lpstr>Calibri</vt:lpstr>
      <vt:lpstr>Georgia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Edgardo Cancel</cp:lastModifiedBy>
  <cp:revision>22</cp:revision>
  <dcterms:created xsi:type="dcterms:W3CDTF">2026-10-01T22:45:12Z</dcterms:created>
  <dcterms:modified xsi:type="dcterms:W3CDTF">2026-10-06T10:18:07Z</dcterms:modified>
</cp:coreProperties>
</file>