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ZGHRqAT0+Q6JHi+u9FJY9A==" hashData="F5Il83sFLgoDZeHuTeGeOZBVS45lsdP5E7QZdWs4RzbjHueRiTW44NJYnemN+q/Eg27a9Ayb9fsINr/4zFMAJ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892B"/>
    <a:srgbClr val="F5E0B5"/>
    <a:srgbClr val="F2DFBE"/>
    <a:srgbClr val="F7F6EA"/>
    <a:srgbClr val="1516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593" y="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FD266-F39D-44CB-B526-8617F81C742F}" type="datetimeFigureOut">
              <a:rPr lang="es-PR" smtClean="0"/>
              <a:t>10/04/2026</a:t>
            </a:fld>
            <a:endParaRPr lang="es-P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7C141-DB1C-4E58-B469-89BF132D2D54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756099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E7C141-DB1C-4E58-B469-89BF132D2D54}" type="slidenum">
              <a:rPr lang="es-PR" smtClean="0"/>
              <a:t>1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817948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EDADE7-5C1A-1F4A-A1E3-FC7EF58895F4}"/>
              </a:ext>
            </a:extLst>
          </p:cNvPr>
          <p:cNvSpPr txBox="1"/>
          <p:nvPr/>
        </p:nvSpPr>
        <p:spPr>
          <a:xfrm>
            <a:off x="14224000" y="8763000"/>
            <a:ext cx="1905000" cy="307777"/>
          </a:xfrm>
          <a:prstGeom prst="rect">
            <a:avLst/>
          </a:prstGeom>
          <a:solidFill>
            <a:srgbClr val="151618"/>
          </a:solidFill>
        </p:spPr>
        <p:txBody>
          <a:bodyPr wrap="square" rtlCol="0">
            <a:spAutoFit/>
          </a:bodyPr>
          <a:lstStyle/>
          <a:p>
            <a:pPr algn="r"/>
            <a:r>
              <a:rPr lang="es-PR" sz="1400" dirty="0">
                <a:solidFill>
                  <a:schemeClr val="bg1">
                    <a:lumMod val="85000"/>
                  </a:schemeClr>
                </a:solidFill>
              </a:rPr>
              <a:t>Freebibleaiimages.com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7593EA-FADA-2985-A31C-D22F8B800BE7}"/>
              </a:ext>
            </a:extLst>
          </p:cNvPr>
          <p:cNvSpPr txBox="1"/>
          <p:nvPr/>
        </p:nvSpPr>
        <p:spPr>
          <a:xfrm>
            <a:off x="14351000" y="8801858"/>
            <a:ext cx="1905000" cy="307777"/>
          </a:xfrm>
          <a:prstGeom prst="rect">
            <a:avLst/>
          </a:prstGeom>
          <a:solidFill>
            <a:srgbClr val="151618"/>
          </a:solidFill>
        </p:spPr>
        <p:txBody>
          <a:bodyPr wrap="square" rtlCol="0">
            <a:spAutoFit/>
          </a:bodyPr>
          <a:lstStyle/>
          <a:p>
            <a:pPr algn="r"/>
            <a:r>
              <a:rPr lang="es-PR" sz="1400" dirty="0">
                <a:solidFill>
                  <a:schemeClr val="bg1">
                    <a:lumMod val="8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027F30-A7B6-4976-7DB5-6BB235940478}"/>
              </a:ext>
            </a:extLst>
          </p:cNvPr>
          <p:cNvSpPr txBox="1"/>
          <p:nvPr/>
        </p:nvSpPr>
        <p:spPr>
          <a:xfrm>
            <a:off x="14224000" y="8763000"/>
            <a:ext cx="1905000" cy="307777"/>
          </a:xfrm>
          <a:prstGeom prst="rect">
            <a:avLst/>
          </a:prstGeom>
          <a:solidFill>
            <a:srgbClr val="151618"/>
          </a:solidFill>
        </p:spPr>
        <p:txBody>
          <a:bodyPr wrap="square" rtlCol="0">
            <a:spAutoFit/>
          </a:bodyPr>
          <a:lstStyle/>
          <a:p>
            <a:pPr algn="r"/>
            <a:r>
              <a:rPr lang="es-PR" sz="1400" dirty="0">
                <a:solidFill>
                  <a:schemeClr val="bg1">
                    <a:lumMod val="8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D5E2BF-4E9A-D76A-1383-6AEEFF7FEBBB}"/>
              </a:ext>
            </a:extLst>
          </p:cNvPr>
          <p:cNvSpPr txBox="1"/>
          <p:nvPr/>
        </p:nvSpPr>
        <p:spPr>
          <a:xfrm>
            <a:off x="14224000" y="8763000"/>
            <a:ext cx="1905000" cy="307777"/>
          </a:xfrm>
          <a:prstGeom prst="rect">
            <a:avLst/>
          </a:prstGeom>
          <a:solidFill>
            <a:srgbClr val="F7F6EA"/>
          </a:solidFill>
        </p:spPr>
        <p:txBody>
          <a:bodyPr wrap="square" rtlCol="0">
            <a:spAutoFit/>
          </a:bodyPr>
          <a:lstStyle/>
          <a:p>
            <a:pPr algn="r"/>
            <a:r>
              <a:rPr lang="es-PR" sz="1400" dirty="0"/>
              <a:t>Freebibleaiimages.com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0A1863-F00A-E798-E89C-D1E4747B6152}"/>
              </a:ext>
            </a:extLst>
          </p:cNvPr>
          <p:cNvSpPr txBox="1"/>
          <p:nvPr/>
        </p:nvSpPr>
        <p:spPr>
          <a:xfrm>
            <a:off x="14224000" y="8763000"/>
            <a:ext cx="1905000" cy="307777"/>
          </a:xfrm>
          <a:prstGeom prst="rect">
            <a:avLst/>
          </a:prstGeom>
          <a:solidFill>
            <a:srgbClr val="F2DFBE"/>
          </a:solidFill>
        </p:spPr>
        <p:txBody>
          <a:bodyPr wrap="square" rtlCol="0">
            <a:spAutoFit/>
          </a:bodyPr>
          <a:lstStyle/>
          <a:p>
            <a:pPr algn="r"/>
            <a:r>
              <a:rPr lang="es-PR" sz="1400" dirty="0"/>
              <a:t>Freebibleaiimages.com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82BCF6-8861-77F5-994E-B4FA6AFC5C46}"/>
              </a:ext>
            </a:extLst>
          </p:cNvPr>
          <p:cNvSpPr txBox="1"/>
          <p:nvPr/>
        </p:nvSpPr>
        <p:spPr>
          <a:xfrm>
            <a:off x="14224000" y="8763000"/>
            <a:ext cx="1905000" cy="307777"/>
          </a:xfrm>
          <a:prstGeom prst="rect">
            <a:avLst/>
          </a:prstGeom>
          <a:solidFill>
            <a:srgbClr val="F7F6EA"/>
          </a:solidFill>
        </p:spPr>
        <p:txBody>
          <a:bodyPr wrap="square" rtlCol="0">
            <a:spAutoFit/>
          </a:bodyPr>
          <a:lstStyle/>
          <a:p>
            <a:pPr algn="r"/>
            <a:r>
              <a:rPr lang="es-PR" sz="1400" dirty="0"/>
              <a:t>Freebibleaiimages.com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841E70-7D54-92E6-06F7-47ADD68E33F6}"/>
              </a:ext>
            </a:extLst>
          </p:cNvPr>
          <p:cNvSpPr txBox="1"/>
          <p:nvPr/>
        </p:nvSpPr>
        <p:spPr>
          <a:xfrm>
            <a:off x="14224000" y="8763000"/>
            <a:ext cx="1905000" cy="307777"/>
          </a:xfrm>
          <a:prstGeom prst="rect">
            <a:avLst/>
          </a:prstGeom>
          <a:solidFill>
            <a:srgbClr val="F5E0B5"/>
          </a:solidFill>
        </p:spPr>
        <p:txBody>
          <a:bodyPr wrap="square" rtlCol="0">
            <a:spAutoFit/>
          </a:bodyPr>
          <a:lstStyle/>
          <a:p>
            <a:pPr algn="r"/>
            <a:r>
              <a:rPr lang="es-PR" sz="1400" dirty="0"/>
              <a:t>Freebibleaiimages.com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BBE6E3-67CF-EECE-F65D-C0DDA26E74A3}"/>
              </a:ext>
            </a:extLst>
          </p:cNvPr>
          <p:cNvSpPr txBox="1"/>
          <p:nvPr/>
        </p:nvSpPr>
        <p:spPr>
          <a:xfrm>
            <a:off x="14224000" y="8763000"/>
            <a:ext cx="1905000" cy="307777"/>
          </a:xfrm>
          <a:prstGeom prst="rect">
            <a:avLst/>
          </a:prstGeom>
          <a:solidFill>
            <a:srgbClr val="151618"/>
          </a:solidFill>
        </p:spPr>
        <p:txBody>
          <a:bodyPr wrap="square" rtlCol="0">
            <a:spAutoFit/>
          </a:bodyPr>
          <a:lstStyle/>
          <a:p>
            <a:pPr algn="r"/>
            <a:r>
              <a:rPr lang="es-PR" sz="1400" dirty="0">
                <a:solidFill>
                  <a:schemeClr val="bg1">
                    <a:lumMod val="8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65F1AB-DC9B-F150-C0CE-1EF877EB3880}"/>
              </a:ext>
            </a:extLst>
          </p:cNvPr>
          <p:cNvSpPr txBox="1"/>
          <p:nvPr/>
        </p:nvSpPr>
        <p:spPr>
          <a:xfrm>
            <a:off x="14224000" y="8763000"/>
            <a:ext cx="1905000" cy="307777"/>
          </a:xfrm>
          <a:prstGeom prst="rect">
            <a:avLst/>
          </a:prstGeom>
          <a:solidFill>
            <a:srgbClr val="151618"/>
          </a:solidFill>
        </p:spPr>
        <p:txBody>
          <a:bodyPr wrap="square" rtlCol="0">
            <a:spAutoFit/>
          </a:bodyPr>
          <a:lstStyle/>
          <a:p>
            <a:pPr algn="r"/>
            <a:r>
              <a:rPr lang="es-PR" sz="1400" dirty="0">
                <a:solidFill>
                  <a:schemeClr val="bg1">
                    <a:lumMod val="8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CBE7EA-CFD6-C1B1-C874-228A17E43420}"/>
              </a:ext>
            </a:extLst>
          </p:cNvPr>
          <p:cNvSpPr txBox="1"/>
          <p:nvPr/>
        </p:nvSpPr>
        <p:spPr>
          <a:xfrm>
            <a:off x="14224000" y="8763000"/>
            <a:ext cx="1905000" cy="307777"/>
          </a:xfrm>
          <a:prstGeom prst="rect">
            <a:avLst/>
          </a:prstGeom>
          <a:solidFill>
            <a:srgbClr val="151618"/>
          </a:solidFill>
        </p:spPr>
        <p:txBody>
          <a:bodyPr wrap="square" rtlCol="0">
            <a:spAutoFit/>
          </a:bodyPr>
          <a:lstStyle/>
          <a:p>
            <a:pPr algn="r"/>
            <a:r>
              <a:rPr lang="es-PR" sz="1400" dirty="0">
                <a:solidFill>
                  <a:schemeClr val="bg1">
                    <a:lumMod val="8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6EF552-E089-3FE9-8E7B-0DDB464C37B4}"/>
              </a:ext>
            </a:extLst>
          </p:cNvPr>
          <p:cNvSpPr txBox="1"/>
          <p:nvPr/>
        </p:nvSpPr>
        <p:spPr>
          <a:xfrm>
            <a:off x="14351000" y="8801858"/>
            <a:ext cx="1905000" cy="307777"/>
          </a:xfrm>
          <a:prstGeom prst="rect">
            <a:avLst/>
          </a:prstGeom>
          <a:solidFill>
            <a:srgbClr val="151618"/>
          </a:solidFill>
        </p:spPr>
        <p:txBody>
          <a:bodyPr wrap="square" rtlCol="0">
            <a:spAutoFit/>
          </a:bodyPr>
          <a:lstStyle/>
          <a:p>
            <a:pPr algn="r"/>
            <a:r>
              <a:rPr lang="es-PR" sz="1400" dirty="0">
                <a:solidFill>
                  <a:schemeClr val="bg1">
                    <a:lumMod val="8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593E26-4D74-6C9B-321E-7CAE374DAB64}"/>
              </a:ext>
            </a:extLst>
          </p:cNvPr>
          <p:cNvSpPr txBox="1"/>
          <p:nvPr/>
        </p:nvSpPr>
        <p:spPr>
          <a:xfrm>
            <a:off x="14351000" y="8801858"/>
            <a:ext cx="1905000" cy="307777"/>
          </a:xfrm>
          <a:prstGeom prst="rect">
            <a:avLst/>
          </a:prstGeom>
          <a:solidFill>
            <a:srgbClr val="151618"/>
          </a:solidFill>
        </p:spPr>
        <p:txBody>
          <a:bodyPr wrap="square" rtlCol="0">
            <a:spAutoFit/>
          </a:bodyPr>
          <a:lstStyle/>
          <a:p>
            <a:pPr algn="r"/>
            <a:r>
              <a:rPr lang="es-PR" sz="1400" dirty="0">
                <a:solidFill>
                  <a:schemeClr val="bg1">
                    <a:lumMod val="8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15C84C-6336-DBDA-9948-22731887A430}"/>
              </a:ext>
            </a:extLst>
          </p:cNvPr>
          <p:cNvSpPr txBox="1"/>
          <p:nvPr/>
        </p:nvSpPr>
        <p:spPr>
          <a:xfrm>
            <a:off x="14351000" y="8801858"/>
            <a:ext cx="1905000" cy="307777"/>
          </a:xfrm>
          <a:prstGeom prst="rect">
            <a:avLst/>
          </a:prstGeom>
          <a:solidFill>
            <a:srgbClr val="151618"/>
          </a:solidFill>
        </p:spPr>
        <p:txBody>
          <a:bodyPr wrap="square" rtlCol="0">
            <a:spAutoFit/>
          </a:bodyPr>
          <a:lstStyle/>
          <a:p>
            <a:pPr algn="r"/>
            <a:r>
              <a:rPr lang="es-PR" sz="1400" dirty="0">
                <a:solidFill>
                  <a:schemeClr val="bg1">
                    <a:lumMod val="8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5586DC-F503-3D72-F4FF-2035A6AE5B6B}"/>
              </a:ext>
            </a:extLst>
          </p:cNvPr>
          <p:cNvSpPr txBox="1"/>
          <p:nvPr/>
        </p:nvSpPr>
        <p:spPr>
          <a:xfrm>
            <a:off x="14351000" y="8801858"/>
            <a:ext cx="1905000" cy="307777"/>
          </a:xfrm>
          <a:prstGeom prst="rect">
            <a:avLst/>
          </a:prstGeom>
          <a:solidFill>
            <a:srgbClr val="151618"/>
          </a:solidFill>
        </p:spPr>
        <p:txBody>
          <a:bodyPr wrap="square" rtlCol="0">
            <a:spAutoFit/>
          </a:bodyPr>
          <a:lstStyle/>
          <a:p>
            <a:pPr algn="r"/>
            <a:r>
              <a:rPr lang="es-PR" sz="1400" dirty="0">
                <a:solidFill>
                  <a:schemeClr val="bg1">
                    <a:lumMod val="8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264FCE7-FF61-8C06-4FFF-1987553758C4}"/>
              </a:ext>
            </a:extLst>
          </p:cNvPr>
          <p:cNvGrpSpPr/>
          <p:nvPr/>
        </p:nvGrpSpPr>
        <p:grpSpPr>
          <a:xfrm>
            <a:off x="0" y="38100"/>
            <a:ext cx="16256000" cy="9071535"/>
            <a:chOff x="0" y="38100"/>
            <a:chExt cx="16256000" cy="9071535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0C8D7EC-EA66-B2B9-F9C4-903BD97A87B9}"/>
                </a:ext>
              </a:extLst>
            </p:cNvPr>
            <p:cNvSpPr txBox="1"/>
            <p:nvPr/>
          </p:nvSpPr>
          <p:spPr>
            <a:xfrm>
              <a:off x="14351000" y="8801858"/>
              <a:ext cx="1905000" cy="307777"/>
            </a:xfrm>
            <a:prstGeom prst="rect">
              <a:avLst/>
            </a:prstGeom>
            <a:solidFill>
              <a:srgbClr val="C4892B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46</Words>
  <Application>Microsoft Office PowerPoint</Application>
  <PresentationFormat>Custom</PresentationFormat>
  <Paragraphs>16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Edgardo Cancel</dc:creator>
  <cp:lastModifiedBy>Edgardo Cancel</cp:lastModifiedBy>
  <cp:revision>3</cp:revision>
  <dcterms:created xsi:type="dcterms:W3CDTF">2006-08-16T00:00:00Z</dcterms:created>
  <dcterms:modified xsi:type="dcterms:W3CDTF">2026-10-04T22:05:54Z</dcterms:modified>
</cp:coreProperties>
</file>