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XXcpp0j73zQWFiMachAi/g==" hashData="QMpiYnqaqVxr/G9FB+YXn0MXV3OY1NIT+aV8R+Xq3Q1x55xfBRASRzOn0xqveyKVqPBi+ELfVNuBYMR9ElDR9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E5E5"/>
    <a:srgbClr val="EEEDE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4" d="100"/>
          <a:sy n="64" d="100"/>
        </p:scale>
        <p:origin x="566" y="1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6F52C2-8A2E-4995-B41E-768154103094}" type="datetimeFigureOut">
              <a:rPr lang="es-PR" smtClean="0"/>
              <a:t>10/04/2026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3EE2FA-9AD2-42C3-ABDE-F929681AF8A8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472780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EE2FA-9AD2-42C3-ABDE-F929681AF8A8}" type="slidenum">
              <a:rPr lang="es-PR" smtClean="0"/>
              <a:t>1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103017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EE2FA-9AD2-42C3-ABDE-F929681AF8A8}" type="slidenum">
              <a:rPr lang="es-PR" smtClean="0"/>
              <a:t>7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1820819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EE2FA-9AD2-42C3-ABDE-F929681AF8A8}" type="slidenum">
              <a:rPr lang="es-PR" smtClean="0"/>
              <a:t>8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034807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EE2FA-9AD2-42C3-ABDE-F929681AF8A8}" type="slidenum">
              <a:rPr lang="es-PR" smtClean="0"/>
              <a:t>9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33835088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53EE2FA-9AD2-42C3-ABDE-F929681AF8A8}" type="slidenum">
              <a:rPr lang="es-PR" smtClean="0"/>
              <a:t>12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854087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E7F0886-60E5-28DD-7443-4C97B7195DED}"/>
              </a:ext>
            </a:extLst>
          </p:cNvPr>
          <p:cNvGrpSpPr/>
          <p:nvPr/>
        </p:nvGrpSpPr>
        <p:grpSpPr>
          <a:xfrm>
            <a:off x="0" y="0"/>
            <a:ext cx="16256000" cy="9296400"/>
            <a:chOff x="0" y="32871"/>
            <a:chExt cx="16256000" cy="9144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2871"/>
              <a:ext cx="16256000" cy="9144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FC92F4-21C2-8727-B893-F4ACEFC582C4}"/>
                </a:ext>
              </a:extLst>
            </p:cNvPr>
            <p:cNvSpPr txBox="1"/>
            <p:nvPr/>
          </p:nvSpPr>
          <p:spPr>
            <a:xfrm>
              <a:off x="14147800" y="8795871"/>
              <a:ext cx="2108200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>
                  <a:solidFill>
                    <a:schemeClr val="bg2"/>
                  </a:solidFill>
                </a:rPr>
                <a:t>Freebibleaiimages.com</a:t>
              </a:r>
              <a:endParaRPr lang="es-PR" sz="1400" dirty="0"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3FD2EA-8916-8556-BD71-F9EDE2346910}"/>
              </a:ext>
            </a:extLst>
          </p:cNvPr>
          <p:cNvSpPr txBox="1"/>
          <p:nvPr/>
        </p:nvSpPr>
        <p:spPr>
          <a:xfrm>
            <a:off x="14147800" y="8763000"/>
            <a:ext cx="21082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2"/>
                </a:solidFill>
              </a:rPr>
              <a:t>Freebibleaiimages.com</a:t>
            </a:r>
            <a:endParaRPr lang="es-PR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FDD1652-10C3-9E41-0639-72AE4F4E0673}"/>
              </a:ext>
            </a:extLst>
          </p:cNvPr>
          <p:cNvGrpSpPr/>
          <p:nvPr/>
        </p:nvGrpSpPr>
        <p:grpSpPr>
          <a:xfrm>
            <a:off x="0" y="-76200"/>
            <a:ext cx="16256000" cy="9220200"/>
            <a:chOff x="0" y="-762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-762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E255CC-353E-FC9B-F913-F1E69EC0EB48}"/>
                </a:ext>
              </a:extLst>
            </p:cNvPr>
            <p:cNvSpPr txBox="1"/>
            <p:nvPr/>
          </p:nvSpPr>
          <p:spPr>
            <a:xfrm>
              <a:off x="14147800" y="86569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4D5ECAD-C1A9-1373-761B-B4949C71728D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5E8B587-DD53-1C28-6406-D6A95AAD618C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80A39F8-2975-59A1-DCBF-1F25979E9A37}"/>
              </a:ext>
            </a:extLst>
          </p:cNvPr>
          <p:cNvGrpSpPr/>
          <p:nvPr/>
        </p:nvGrpSpPr>
        <p:grpSpPr>
          <a:xfrm>
            <a:off x="0" y="-152400"/>
            <a:ext cx="16256000" cy="93726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FB74E43-1067-EB66-29A0-E080FF2F86D0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1859A984-980A-678E-4049-E9DDE4E16B9B}"/>
              </a:ext>
            </a:extLst>
          </p:cNvPr>
          <p:cNvGrpSpPr/>
          <p:nvPr/>
        </p:nvGrpSpPr>
        <p:grpSpPr>
          <a:xfrm>
            <a:off x="0" y="0"/>
            <a:ext cx="16256000" cy="92964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A070353-B85A-113A-17CD-3CF783247368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8CB6895-D29D-F9A8-7F15-940C9768D6A8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598E30A-5B58-B129-2D9F-3B743AA45C0E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78C09B1-E721-E4FA-F01B-7BC04DD55B4D}"/>
              </a:ext>
            </a:extLst>
          </p:cNvPr>
          <p:cNvGrpSpPr/>
          <p:nvPr/>
        </p:nvGrpSpPr>
        <p:grpSpPr>
          <a:xfrm>
            <a:off x="0" y="-228600"/>
            <a:ext cx="16256000" cy="95250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ABF84805-80F3-FEF6-8435-BD7347D74FE1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2D5BADB7-F025-23F8-77E0-CD63DBED33B9}"/>
              </a:ext>
            </a:extLst>
          </p:cNvPr>
          <p:cNvGrpSpPr/>
          <p:nvPr/>
        </p:nvGrpSpPr>
        <p:grpSpPr>
          <a:xfrm>
            <a:off x="0" y="19050"/>
            <a:ext cx="16256000" cy="927735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4D2C7B4-DC8C-1C72-3F2B-5FCAEDF201D3}"/>
                </a:ext>
              </a:extLst>
            </p:cNvPr>
            <p:cNvSpPr txBox="1"/>
            <p:nvPr/>
          </p:nvSpPr>
          <p:spPr>
            <a:xfrm>
              <a:off x="14147800" y="8763000"/>
              <a:ext cx="2108200" cy="307777"/>
            </a:xfrm>
            <a:prstGeom prst="rect">
              <a:avLst/>
            </a:prstGeom>
            <a:solidFill>
              <a:schemeClr val="tx1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>
                  <a:solidFill>
                    <a:schemeClr val="bg2"/>
                  </a:solidFill>
                </a:rPr>
                <a:t>Freebibleaiimages.com</a:t>
              </a:r>
              <a:endParaRPr lang="es-PR" sz="1400" dirty="0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81DA9FA5-F2B7-A990-0F3F-17DDA079F126}"/>
              </a:ext>
            </a:extLst>
          </p:cNvPr>
          <p:cNvGrpSpPr/>
          <p:nvPr/>
        </p:nvGrpSpPr>
        <p:grpSpPr>
          <a:xfrm>
            <a:off x="0" y="-76200"/>
            <a:ext cx="16256000" cy="93726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8AA58ED8-A8F1-6821-7C87-6857A5754479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EEDE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F5177BEE-9C3A-7830-C42F-DD7F524CD436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1D11631A-B790-D519-CC8C-1600D2149827}"/>
                </a:ext>
              </a:extLst>
            </p:cNvPr>
            <p:cNvSpPr txBox="1"/>
            <p:nvPr/>
          </p:nvSpPr>
          <p:spPr>
            <a:xfrm>
              <a:off x="14147800" y="8771218"/>
              <a:ext cx="2108200" cy="307777"/>
            </a:xfrm>
            <a:prstGeom prst="rect">
              <a:avLst/>
            </a:prstGeom>
            <a:solidFill>
              <a:srgbClr val="E5E5E5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6BCC4EB-96E5-63C1-5C1E-CBEEDE248285}"/>
              </a:ext>
            </a:extLst>
          </p:cNvPr>
          <p:cNvSpPr txBox="1"/>
          <p:nvPr/>
        </p:nvSpPr>
        <p:spPr>
          <a:xfrm>
            <a:off x="14147800" y="8763000"/>
            <a:ext cx="21082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2"/>
                </a:solidFill>
              </a:rPr>
              <a:t>Freebibleaiimages.com</a:t>
            </a:r>
            <a:endParaRPr lang="es-PR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1821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A6210FE-9608-5F5F-D45A-009A238CCCD0}"/>
              </a:ext>
            </a:extLst>
          </p:cNvPr>
          <p:cNvSpPr txBox="1"/>
          <p:nvPr/>
        </p:nvSpPr>
        <p:spPr>
          <a:xfrm>
            <a:off x="14147800" y="8912423"/>
            <a:ext cx="21082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2"/>
                </a:solidFill>
              </a:rPr>
              <a:t>Freebibleaiimages.com</a:t>
            </a:r>
            <a:endParaRPr lang="es-PR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3B32C5-70DC-9283-276D-7CCAF04B2D71}"/>
              </a:ext>
            </a:extLst>
          </p:cNvPr>
          <p:cNvSpPr txBox="1"/>
          <p:nvPr/>
        </p:nvSpPr>
        <p:spPr>
          <a:xfrm>
            <a:off x="14147800" y="8763000"/>
            <a:ext cx="2108200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s-PR" sz="1400" dirty="0">
                <a:solidFill>
                  <a:schemeClr val="bg2"/>
                </a:solidFill>
              </a:rPr>
              <a:t>Freebibleaiimages.com</a:t>
            </a:r>
            <a:endParaRPr lang="es-PR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47</Words>
  <Application>Microsoft Office PowerPoint</Application>
  <PresentationFormat>Custom</PresentationFormat>
  <Paragraphs>19</Paragraphs>
  <Slides>14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8</cp:revision>
  <dcterms:created xsi:type="dcterms:W3CDTF">2006-08-16T00:00:00Z</dcterms:created>
  <dcterms:modified xsi:type="dcterms:W3CDTF">2026-10-04T22:15:06Z</dcterms:modified>
</cp:coreProperties>
</file>