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72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74" r:id="rId13"/>
    <p:sldId id="267" r:id="rId14"/>
    <p:sldId id="268" r:id="rId15"/>
    <p:sldId id="269" r:id="rId16"/>
    <p:sldId id="270" r:id="rId17"/>
    <p:sldId id="273" r:id="rId18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f7RtaBLtNj+kHx0MqhP3ZQ==" hashData="phYN8kL99GxhUG5GZF9sE9OZR4taZ17b97ixpzvLFixTAdBacGWjpLYto43KEzEvj6N+Ah7WQFbMvSAB2U75gg=="/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E7441"/>
    <a:srgbClr val="2121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59" d="100"/>
          <a:sy n="59" d="100"/>
        </p:scale>
        <p:origin x="593" y="5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P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5DD8FE-3267-4CEA-8F32-01B187403D2D}" type="datetimeFigureOut">
              <a:rPr lang="es-PR" smtClean="0"/>
              <a:t>10/07/2026</a:t>
            </a:fld>
            <a:endParaRPr lang="es-P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P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P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P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DC3B7B-F351-4BAD-832A-D032DCCBA246}" type="slidenum">
              <a:rPr lang="es-PR" smtClean="0"/>
              <a:t>‹#›</a:t>
            </a:fld>
            <a:endParaRPr lang="es-PR"/>
          </a:p>
        </p:txBody>
      </p:sp>
    </p:spTree>
    <p:extLst>
      <p:ext uri="{BB962C8B-B14F-4D97-AF65-F5344CB8AC3E}">
        <p14:creationId xmlns:p14="http://schemas.microsoft.com/office/powerpoint/2010/main" val="22306090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DC3B7B-F351-4BAD-832A-D032DCCBA246}" type="slidenum">
              <a:rPr lang="es-PR" smtClean="0"/>
              <a:t>1</a:t>
            </a:fld>
            <a:endParaRPr lang="es-PR"/>
          </a:p>
        </p:txBody>
      </p:sp>
    </p:spTree>
    <p:extLst>
      <p:ext uri="{BB962C8B-B14F-4D97-AF65-F5344CB8AC3E}">
        <p14:creationId xmlns:p14="http://schemas.microsoft.com/office/powerpoint/2010/main" val="37878039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DC3B7B-F351-4BAD-832A-D032DCCBA246}" type="slidenum">
              <a:rPr lang="es-PR" smtClean="0"/>
              <a:t>15</a:t>
            </a:fld>
            <a:endParaRPr lang="es-PR"/>
          </a:p>
        </p:txBody>
      </p:sp>
    </p:spTree>
    <p:extLst>
      <p:ext uri="{BB962C8B-B14F-4D97-AF65-F5344CB8AC3E}">
        <p14:creationId xmlns:p14="http://schemas.microsoft.com/office/powerpoint/2010/main" val="2449028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DC3B7B-F351-4BAD-832A-D032DCCBA246}" type="slidenum">
              <a:rPr lang="es-PR" smtClean="0"/>
              <a:t>16</a:t>
            </a:fld>
            <a:endParaRPr lang="es-PR"/>
          </a:p>
        </p:txBody>
      </p:sp>
    </p:spTree>
    <p:extLst>
      <p:ext uri="{BB962C8B-B14F-4D97-AF65-F5344CB8AC3E}">
        <p14:creationId xmlns:p14="http://schemas.microsoft.com/office/powerpoint/2010/main" val="11083317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73123BD-8AAD-3C89-9E21-591B02579F47}"/>
              </a:ext>
            </a:extLst>
          </p:cNvPr>
          <p:cNvSpPr/>
          <p:nvPr/>
        </p:nvSpPr>
        <p:spPr>
          <a:xfrm>
            <a:off x="27354" y="0"/>
            <a:ext cx="16256000" cy="9144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R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7C47A4B-0509-E155-2533-536E1E18C9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2887" y="1295400"/>
            <a:ext cx="5610225" cy="493395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00C0CCF-FB64-50FC-C576-364E11349820}"/>
              </a:ext>
            </a:extLst>
          </p:cNvPr>
          <p:cNvSpPr txBox="1"/>
          <p:nvPr/>
        </p:nvSpPr>
        <p:spPr>
          <a:xfrm>
            <a:off x="27354" y="7086600"/>
            <a:ext cx="1628140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R" sz="3200" b="1" dirty="0">
                <a:solidFill>
                  <a:schemeClr val="bg1"/>
                </a:solidFill>
              </a:rPr>
              <a:t>Generado por una iniciativa de freebibleaiimages.com</a:t>
            </a:r>
          </a:p>
          <a:p>
            <a:pPr algn="ctr"/>
            <a:r>
              <a:rPr lang="es-PR" dirty="0">
                <a:solidFill>
                  <a:schemeClr val="bg1"/>
                </a:solidFill>
              </a:rPr>
              <a:t>canceledgardo@hotmail.com</a:t>
            </a:r>
          </a:p>
          <a:p>
            <a:endParaRPr lang="es-PR" dirty="0"/>
          </a:p>
        </p:txBody>
      </p:sp>
    </p:spTree>
    <p:extLst>
      <p:ext uri="{BB962C8B-B14F-4D97-AF65-F5344CB8AC3E}">
        <p14:creationId xmlns:p14="http://schemas.microsoft.com/office/powerpoint/2010/main" val="17001519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FAA72AD-9E38-58B7-63F8-179BE2E139D8}"/>
              </a:ext>
            </a:extLst>
          </p:cNvPr>
          <p:cNvSpPr/>
          <p:nvPr/>
        </p:nvSpPr>
        <p:spPr>
          <a:xfrm>
            <a:off x="14300200" y="8763000"/>
            <a:ext cx="1955800" cy="381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R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89EE6B7-2D0B-72EC-7A95-F88132F401B3}"/>
              </a:ext>
            </a:extLst>
          </p:cNvPr>
          <p:cNvSpPr txBox="1"/>
          <p:nvPr/>
        </p:nvSpPr>
        <p:spPr>
          <a:xfrm>
            <a:off x="13919200" y="8741923"/>
            <a:ext cx="243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R" dirty="0">
                <a:solidFill>
                  <a:schemeClr val="bg1">
                    <a:lumMod val="50000"/>
                  </a:schemeClr>
                </a:solidFill>
              </a:rPr>
              <a:t>Freebibleaiimages.com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1C9D60F-C180-38A0-3741-A7B4CED69C4A}"/>
              </a:ext>
            </a:extLst>
          </p:cNvPr>
          <p:cNvSpPr/>
          <p:nvPr/>
        </p:nvSpPr>
        <p:spPr>
          <a:xfrm>
            <a:off x="14300200" y="8763000"/>
            <a:ext cx="1955800" cy="381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R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A540862-368A-76E5-825F-24B4A9474A83}"/>
              </a:ext>
            </a:extLst>
          </p:cNvPr>
          <p:cNvSpPr txBox="1"/>
          <p:nvPr/>
        </p:nvSpPr>
        <p:spPr>
          <a:xfrm>
            <a:off x="13919200" y="8741923"/>
            <a:ext cx="243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R" dirty="0">
                <a:solidFill>
                  <a:schemeClr val="bg1">
                    <a:lumMod val="50000"/>
                  </a:schemeClr>
                </a:solidFill>
              </a:rPr>
              <a:t>Freebibleaiimages.com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76200"/>
            <a:ext cx="16256000" cy="92202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746FCFD-2F1B-D36F-BBF7-FC39D71C9213}"/>
              </a:ext>
            </a:extLst>
          </p:cNvPr>
          <p:cNvSpPr/>
          <p:nvPr/>
        </p:nvSpPr>
        <p:spPr>
          <a:xfrm>
            <a:off x="14300200" y="8763000"/>
            <a:ext cx="1955800" cy="381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R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1920002-EDDF-E5FC-5D03-FCCF1FD8FBF0}"/>
              </a:ext>
            </a:extLst>
          </p:cNvPr>
          <p:cNvSpPr txBox="1"/>
          <p:nvPr/>
        </p:nvSpPr>
        <p:spPr>
          <a:xfrm>
            <a:off x="13919200" y="8741923"/>
            <a:ext cx="243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R" dirty="0">
                <a:solidFill>
                  <a:schemeClr val="bg1">
                    <a:lumMod val="50000"/>
                  </a:schemeClr>
                </a:solidFill>
              </a:rPr>
              <a:t>Freebibleaiimages.com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16C7A36-37A7-343A-9B07-48BC8BF5EEF2}"/>
              </a:ext>
            </a:extLst>
          </p:cNvPr>
          <p:cNvSpPr/>
          <p:nvPr/>
        </p:nvSpPr>
        <p:spPr>
          <a:xfrm>
            <a:off x="14300200" y="8763000"/>
            <a:ext cx="1955800" cy="381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R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6968527-E07B-3784-4469-B007010139DC}"/>
              </a:ext>
            </a:extLst>
          </p:cNvPr>
          <p:cNvSpPr txBox="1"/>
          <p:nvPr/>
        </p:nvSpPr>
        <p:spPr>
          <a:xfrm>
            <a:off x="13919200" y="8741923"/>
            <a:ext cx="243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R" dirty="0">
                <a:solidFill>
                  <a:schemeClr val="bg1">
                    <a:lumMod val="50000"/>
                  </a:schemeClr>
                </a:solidFill>
              </a:rPr>
              <a:t>Freebibleaiimages.com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6256000" cy="916994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0106A49-72DA-575D-A218-23A916D8D565}"/>
              </a:ext>
            </a:extLst>
          </p:cNvPr>
          <p:cNvSpPr/>
          <p:nvPr/>
        </p:nvSpPr>
        <p:spPr>
          <a:xfrm>
            <a:off x="14300200" y="8763000"/>
            <a:ext cx="1955800" cy="381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R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6794322-F402-6821-9E86-43012EAFCB6B}"/>
              </a:ext>
            </a:extLst>
          </p:cNvPr>
          <p:cNvSpPr txBox="1"/>
          <p:nvPr/>
        </p:nvSpPr>
        <p:spPr>
          <a:xfrm>
            <a:off x="13919200" y="8741923"/>
            <a:ext cx="243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R" dirty="0">
                <a:solidFill>
                  <a:schemeClr val="bg1">
                    <a:lumMod val="50000"/>
                  </a:schemeClr>
                </a:solidFill>
              </a:rPr>
              <a:t>Freebibleaiimages.com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367CF76-72CE-AA70-5B4E-82197747F630}"/>
              </a:ext>
            </a:extLst>
          </p:cNvPr>
          <p:cNvSpPr/>
          <p:nvPr/>
        </p:nvSpPr>
        <p:spPr>
          <a:xfrm>
            <a:off x="14300200" y="8763000"/>
            <a:ext cx="1955800" cy="381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R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0EA7213-A1CB-9DEF-C67C-F9DDC422C913}"/>
              </a:ext>
            </a:extLst>
          </p:cNvPr>
          <p:cNvSpPr txBox="1"/>
          <p:nvPr/>
        </p:nvSpPr>
        <p:spPr>
          <a:xfrm>
            <a:off x="13919200" y="8741923"/>
            <a:ext cx="243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R" dirty="0">
                <a:solidFill>
                  <a:schemeClr val="bg1">
                    <a:lumMod val="50000"/>
                  </a:schemeClr>
                </a:solidFill>
              </a:rPr>
              <a:t>Freebibleaiimages.com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CDD7F84-FE04-2EE4-B26E-C56762FCDEBB}"/>
              </a:ext>
            </a:extLst>
          </p:cNvPr>
          <p:cNvSpPr/>
          <p:nvPr/>
        </p:nvSpPr>
        <p:spPr>
          <a:xfrm>
            <a:off x="14300200" y="8763000"/>
            <a:ext cx="1955800" cy="381000"/>
          </a:xfrm>
          <a:prstGeom prst="rect">
            <a:avLst/>
          </a:prstGeom>
          <a:solidFill>
            <a:srgbClr val="21212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R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5C24837-7147-4403-5F83-84FD515BFC20}"/>
              </a:ext>
            </a:extLst>
          </p:cNvPr>
          <p:cNvSpPr txBox="1"/>
          <p:nvPr/>
        </p:nvSpPr>
        <p:spPr>
          <a:xfrm>
            <a:off x="13919200" y="8741923"/>
            <a:ext cx="243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R" dirty="0">
                <a:solidFill>
                  <a:schemeClr val="bg1">
                    <a:lumMod val="50000"/>
                  </a:schemeClr>
                </a:solidFill>
              </a:rPr>
              <a:t>Freebibleaiimages.com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6256000" cy="92202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0C1DCE1-2EAC-5DF2-0A43-DC72FB668AA2}"/>
              </a:ext>
            </a:extLst>
          </p:cNvPr>
          <p:cNvSpPr/>
          <p:nvPr/>
        </p:nvSpPr>
        <p:spPr>
          <a:xfrm>
            <a:off x="14300200" y="8763000"/>
            <a:ext cx="1955800" cy="381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R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328B0E3-0BFA-128E-42ED-66782510014A}"/>
              </a:ext>
            </a:extLst>
          </p:cNvPr>
          <p:cNvSpPr txBox="1"/>
          <p:nvPr/>
        </p:nvSpPr>
        <p:spPr>
          <a:xfrm>
            <a:off x="13919200" y="8741923"/>
            <a:ext cx="243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R" dirty="0">
                <a:solidFill>
                  <a:schemeClr val="bg1">
                    <a:lumMod val="50000"/>
                  </a:schemeClr>
                </a:solidFill>
              </a:rPr>
              <a:t>Freebibleaiimages.com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76200"/>
            <a:ext cx="16256000" cy="92202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F9BDBC5-1819-6CA2-813F-420D7DD78807}"/>
              </a:ext>
            </a:extLst>
          </p:cNvPr>
          <p:cNvSpPr/>
          <p:nvPr/>
        </p:nvSpPr>
        <p:spPr>
          <a:xfrm>
            <a:off x="14452600" y="8763000"/>
            <a:ext cx="1803400" cy="381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R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42B34-3EEC-6B8E-8C64-E9618DFE2CC2}"/>
              </a:ext>
            </a:extLst>
          </p:cNvPr>
          <p:cNvSpPr txBox="1"/>
          <p:nvPr/>
        </p:nvSpPr>
        <p:spPr>
          <a:xfrm>
            <a:off x="13919200" y="8774668"/>
            <a:ext cx="243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R" dirty="0">
                <a:solidFill>
                  <a:schemeClr val="bg1">
                    <a:lumMod val="50000"/>
                  </a:schemeClr>
                </a:solidFill>
              </a:rPr>
              <a:t>Freebibleaiimages.com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C1533EE-FEDD-BAFC-6355-94F4BCDDEEF7}"/>
              </a:ext>
            </a:extLst>
          </p:cNvPr>
          <p:cNvSpPr/>
          <p:nvPr/>
        </p:nvSpPr>
        <p:spPr>
          <a:xfrm>
            <a:off x="14300200" y="8839200"/>
            <a:ext cx="1955800" cy="304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R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67CEBA0-5AC4-BF3F-28CF-DDFE44520CC9}"/>
              </a:ext>
            </a:extLst>
          </p:cNvPr>
          <p:cNvSpPr txBox="1"/>
          <p:nvPr/>
        </p:nvSpPr>
        <p:spPr>
          <a:xfrm>
            <a:off x="13919200" y="8741923"/>
            <a:ext cx="243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R" dirty="0">
                <a:solidFill>
                  <a:schemeClr val="bg1">
                    <a:lumMod val="50000"/>
                  </a:schemeClr>
                </a:solidFill>
              </a:rPr>
              <a:t>Freebibleaiimages.com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144D6E3-B826-48E3-48CF-E8427FF5B5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383000" cy="9144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E22B46F-C94C-F573-2E47-605E68EFE71A}"/>
              </a:ext>
            </a:extLst>
          </p:cNvPr>
          <p:cNvSpPr/>
          <p:nvPr/>
        </p:nvSpPr>
        <p:spPr>
          <a:xfrm>
            <a:off x="14300200" y="8763000"/>
            <a:ext cx="1955800" cy="381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R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B62AE52-7AE2-7BC2-85C4-428382DEBB0A}"/>
              </a:ext>
            </a:extLst>
          </p:cNvPr>
          <p:cNvSpPr txBox="1"/>
          <p:nvPr/>
        </p:nvSpPr>
        <p:spPr>
          <a:xfrm>
            <a:off x="13919200" y="8741923"/>
            <a:ext cx="243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R" dirty="0">
                <a:solidFill>
                  <a:schemeClr val="bg1">
                    <a:lumMod val="50000"/>
                  </a:schemeClr>
                </a:solidFill>
              </a:rPr>
              <a:t>Freebibleaiimages.com</a:t>
            </a:r>
          </a:p>
        </p:txBody>
      </p:sp>
    </p:spTree>
    <p:extLst>
      <p:ext uri="{BB962C8B-B14F-4D97-AF65-F5344CB8AC3E}">
        <p14:creationId xmlns:p14="http://schemas.microsoft.com/office/powerpoint/2010/main" val="11091880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6256000" cy="9165076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95BB2B0-F5CD-7338-A5BF-9CD95D3A00C7}"/>
              </a:ext>
            </a:extLst>
          </p:cNvPr>
          <p:cNvSpPr/>
          <p:nvPr/>
        </p:nvSpPr>
        <p:spPr>
          <a:xfrm>
            <a:off x="14300200" y="8784077"/>
            <a:ext cx="1955800" cy="381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R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C72EF3A-EAD3-26EE-D119-DC72FB82197D}"/>
              </a:ext>
            </a:extLst>
          </p:cNvPr>
          <p:cNvSpPr txBox="1"/>
          <p:nvPr/>
        </p:nvSpPr>
        <p:spPr>
          <a:xfrm>
            <a:off x="13919200" y="8741923"/>
            <a:ext cx="243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R" dirty="0">
                <a:solidFill>
                  <a:schemeClr val="bg1">
                    <a:lumMod val="50000"/>
                  </a:schemeClr>
                </a:solidFill>
              </a:rPr>
              <a:t>Freebibleaiimages.com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6256000" cy="9165076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0714608-BC8C-FC9D-7D6D-22CC512FB579}"/>
              </a:ext>
            </a:extLst>
          </p:cNvPr>
          <p:cNvSpPr/>
          <p:nvPr/>
        </p:nvSpPr>
        <p:spPr>
          <a:xfrm>
            <a:off x="14300200" y="8784077"/>
            <a:ext cx="1955800" cy="381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R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C320689-D9FD-C6C6-25B8-9550712B8A3A}"/>
              </a:ext>
            </a:extLst>
          </p:cNvPr>
          <p:cNvSpPr txBox="1"/>
          <p:nvPr/>
        </p:nvSpPr>
        <p:spPr>
          <a:xfrm>
            <a:off x="13919200" y="8741923"/>
            <a:ext cx="243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R" dirty="0">
                <a:solidFill>
                  <a:schemeClr val="bg1">
                    <a:lumMod val="50000"/>
                  </a:schemeClr>
                </a:solidFill>
              </a:rPr>
              <a:t>Freebibleaiimages.com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5727C5F-FF55-6E17-1A57-F8604A163DAD}"/>
              </a:ext>
            </a:extLst>
          </p:cNvPr>
          <p:cNvSpPr/>
          <p:nvPr/>
        </p:nvSpPr>
        <p:spPr>
          <a:xfrm>
            <a:off x="14300200" y="8763000"/>
            <a:ext cx="1955800" cy="381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R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2C01134-33FA-E655-9B35-9CFA29B0AA77}"/>
              </a:ext>
            </a:extLst>
          </p:cNvPr>
          <p:cNvSpPr txBox="1"/>
          <p:nvPr/>
        </p:nvSpPr>
        <p:spPr>
          <a:xfrm>
            <a:off x="13919200" y="8741923"/>
            <a:ext cx="243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R" dirty="0">
                <a:solidFill>
                  <a:schemeClr val="bg1">
                    <a:lumMod val="50000"/>
                  </a:schemeClr>
                </a:solidFill>
              </a:rPr>
              <a:t>Freebibleaiimages.com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76200"/>
            <a:ext cx="16256000" cy="92202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63EE5B0-695C-BA05-B382-66E905BA0AE4}"/>
              </a:ext>
            </a:extLst>
          </p:cNvPr>
          <p:cNvSpPr/>
          <p:nvPr/>
        </p:nvSpPr>
        <p:spPr>
          <a:xfrm>
            <a:off x="14300200" y="8784077"/>
            <a:ext cx="1955800" cy="381000"/>
          </a:xfrm>
          <a:prstGeom prst="rect">
            <a:avLst/>
          </a:prstGeom>
          <a:solidFill>
            <a:srgbClr val="AE744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R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23E69BF-1A90-F010-2AD9-57B6C545C6E2}"/>
              </a:ext>
            </a:extLst>
          </p:cNvPr>
          <p:cNvSpPr txBox="1"/>
          <p:nvPr/>
        </p:nvSpPr>
        <p:spPr>
          <a:xfrm>
            <a:off x="13919200" y="8741923"/>
            <a:ext cx="243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R" dirty="0">
                <a:solidFill>
                  <a:schemeClr val="bg1">
                    <a:lumMod val="75000"/>
                  </a:schemeClr>
                </a:solidFill>
              </a:rPr>
              <a:t>Freebibleaiimages.com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73123BD-8AAD-3C89-9E21-591B02579F47}"/>
              </a:ext>
            </a:extLst>
          </p:cNvPr>
          <p:cNvSpPr/>
          <p:nvPr/>
        </p:nvSpPr>
        <p:spPr>
          <a:xfrm>
            <a:off x="0" y="0"/>
            <a:ext cx="16256000" cy="9144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R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7C47A4B-0509-E155-2533-536E1E18C9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2887" y="1295400"/>
            <a:ext cx="5610225" cy="493395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00C0CCF-FB64-50FC-C576-364E11349820}"/>
              </a:ext>
            </a:extLst>
          </p:cNvPr>
          <p:cNvSpPr txBox="1"/>
          <p:nvPr/>
        </p:nvSpPr>
        <p:spPr>
          <a:xfrm>
            <a:off x="27354" y="7086600"/>
            <a:ext cx="1628140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R" sz="3200" b="1" dirty="0">
                <a:solidFill>
                  <a:schemeClr val="bg1"/>
                </a:solidFill>
              </a:rPr>
              <a:t>Generado por una iniciativa de freebibleaiimages.com</a:t>
            </a:r>
          </a:p>
          <a:p>
            <a:pPr algn="ctr"/>
            <a:r>
              <a:rPr lang="es-PR" dirty="0">
                <a:solidFill>
                  <a:schemeClr val="bg1"/>
                </a:solidFill>
              </a:rPr>
              <a:t>canceledgardo@hotmail.com</a:t>
            </a:r>
          </a:p>
          <a:p>
            <a:endParaRPr lang="es-PR" dirty="0"/>
          </a:p>
        </p:txBody>
      </p:sp>
    </p:spTree>
    <p:extLst>
      <p:ext uri="{BB962C8B-B14F-4D97-AF65-F5344CB8AC3E}">
        <p14:creationId xmlns:p14="http://schemas.microsoft.com/office/powerpoint/2010/main" val="37383321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</TotalTime>
  <Words>74</Words>
  <Application>Microsoft Office PowerPoint</Application>
  <PresentationFormat>Custom</PresentationFormat>
  <Paragraphs>22</Paragraphs>
  <Slides>17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Aptos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Edgardo Cancel</dc:creator>
  <cp:lastModifiedBy>Edgardo Cancel</cp:lastModifiedBy>
  <cp:revision>7</cp:revision>
  <dcterms:created xsi:type="dcterms:W3CDTF">2006-08-16T00:00:00Z</dcterms:created>
  <dcterms:modified xsi:type="dcterms:W3CDTF">2026-10-07T17:37:37Z</dcterms:modified>
</cp:coreProperties>
</file>