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56" r:id="rId3"/>
    <p:sldId id="257" r:id="rId4"/>
    <p:sldId id="258" r:id="rId5"/>
    <p:sldId id="259" r:id="rId6"/>
    <p:sldId id="260" r:id="rId7"/>
    <p:sldId id="271" r:id="rId8"/>
    <p:sldId id="272" r:id="rId9"/>
    <p:sldId id="273" r:id="rId10"/>
    <p:sldId id="261" r:id="rId11"/>
    <p:sldId id="262" r:id="rId12"/>
    <p:sldId id="264" r:id="rId13"/>
    <p:sldId id="274" r:id="rId14"/>
    <p:sldId id="265" r:id="rId15"/>
    <p:sldId id="266" r:id="rId16"/>
    <p:sldId id="267" r:id="rId17"/>
    <p:sldId id="269" r:id="rId18"/>
    <p:sldId id="275" r:id="rId19"/>
    <p:sldId id="270" r:id="rId20"/>
    <p:sldId id="291" r:id="rId2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593" y="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4BAC9-C047-C888-07D6-2E4953207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960BB2-76E9-7DDE-15B8-F6807E3F48AE}"/>
              </a:ext>
            </a:extLst>
          </p:cNvPr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BA35F0-A023-A54C-76C7-D3F61BCDF954}"/>
              </a:ext>
            </a:extLst>
          </p:cNvPr>
          <p:cNvSpPr txBox="1"/>
          <p:nvPr/>
        </p:nvSpPr>
        <p:spPr>
          <a:xfrm>
            <a:off x="27354" y="7086600"/>
            <a:ext cx="1628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Generated by an initiative of freebibleaiimages.com</a:t>
            </a:r>
          </a:p>
          <a:p>
            <a:pPr algn="ctr"/>
            <a:r>
              <a:rPr lang="es-PR" dirty="0">
                <a:solidFill>
                  <a:schemeClr val="bg1"/>
                </a:solidFill>
              </a:rPr>
              <a:t>canceledgardo@hotmail.com</a:t>
            </a:r>
          </a:p>
          <a:p>
            <a:endParaRPr lang="es-P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7B327F-0EAB-6644-5AFB-6052CA2F9564}"/>
              </a:ext>
            </a:extLst>
          </p:cNvPr>
          <p:cNvSpPr txBox="1"/>
          <p:nvPr/>
        </p:nvSpPr>
        <p:spPr>
          <a:xfrm>
            <a:off x="0" y="1515070"/>
            <a:ext cx="162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3600" b="1" dirty="0">
                <a:solidFill>
                  <a:srgbClr val="FFFF00"/>
                </a:solidFill>
                <a:latin typeface="Georgia" panose="02040502050405020303" pitchFamily="18" charset="0"/>
              </a:rPr>
              <a:t>Christian </a:t>
            </a:r>
            <a:r>
              <a:rPr lang="es-PR" sz="3600" b="1" dirty="0" err="1">
                <a:solidFill>
                  <a:srgbClr val="FFFF00"/>
                </a:solidFill>
                <a:latin typeface="Georgia" panose="02040502050405020303" pitchFamily="18" charset="0"/>
              </a:rPr>
              <a:t>Apologetics</a:t>
            </a:r>
            <a:r>
              <a:rPr lang="es-PR" sz="3600" b="1" dirty="0">
                <a:solidFill>
                  <a:srgbClr val="FFFF00"/>
                </a:solidFill>
                <a:latin typeface="Georgia" panose="02040502050405020303" pitchFamily="18" charset="0"/>
              </a:rPr>
              <a:t> 101</a:t>
            </a:r>
            <a:endParaRPr lang="es-PR" sz="3600" dirty="0">
              <a:solidFill>
                <a:srgbClr val="FFFF00"/>
              </a:solidFill>
              <a:latin typeface="Georgia" panose="02040502050405020303" pitchFamily="18" charset="0"/>
            </a:endParaRPr>
          </a:p>
          <a:p>
            <a:endParaRPr lang="es-PR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AFD97B6-DB14-D1BD-BB63-C7EB301F3D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633" y="2590800"/>
            <a:ext cx="4754133" cy="417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77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1CC9EA-6492-6C18-CA51-2786290B1CBC}"/>
              </a:ext>
            </a:extLst>
          </p:cNvPr>
          <p:cNvSpPr txBox="1"/>
          <p:nvPr/>
        </p:nvSpPr>
        <p:spPr>
          <a:xfrm>
            <a:off x="8280400" y="5638800"/>
            <a:ext cx="64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 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Comprehensive</a:t>
            </a:r>
            <a:r>
              <a:rPr lang="en-US" sz="3200" dirty="0">
                <a:solidFill>
                  <a:schemeClr val="bg1"/>
                </a:solidFill>
              </a:rPr>
              <a:t> Guide to Explaining and Defending our Faith.</a:t>
            </a:r>
            <a:endParaRPr lang="es-PR" sz="32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5FFFD6-C0AF-B137-0397-991D679BC484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CCAE47-81BA-A5E8-BADC-3390E3729B33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E03D57-1808-AE00-63BE-0B8C682EF38D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E54273-5F9B-3D2A-DF29-752A0D09525E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3CEBB0-4C63-0972-18FF-A6E27DD23222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3E44EB-927E-E7DD-AB43-75EE2E54E3C2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D06C42C-E4EE-8071-9D72-C83C2AF96C62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80EF16-213B-051A-BD8C-2D24870BE503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5FE3E0-283F-B5FE-9108-3BB98F22B374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22A3FD-5853-FB83-641B-7A486C8ED4C0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4759E2-9A4E-2751-639A-CB2F8F05E907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DCE6CA-A2E4-2F7F-5A65-2C32896C9804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DFCE31-7B70-1E55-060B-755714A3CF73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6447DB-90AA-ACC2-AD46-2C8BF5481793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373090-156E-37F3-297B-6126633B3EF0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11AC57-B380-A72E-E1DC-1B80315BDA35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3D7EBBC-794E-4B55-77A2-D9F6428199DE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658257-1BE7-8169-06B3-D364B6270019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A3432D5-BAF7-0EBD-EB6A-2826AEAF7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90500"/>
            <a:ext cx="16256000" cy="9067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C4EA6F9-0F50-DBBF-BACF-32EC1D859476}"/>
              </a:ext>
            </a:extLst>
          </p:cNvPr>
          <p:cNvSpPr/>
          <p:nvPr/>
        </p:nvSpPr>
        <p:spPr>
          <a:xfrm>
            <a:off x="14630400" y="89154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C7C836-B447-B434-E125-7106A7AA296F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22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49BA0F-AA87-9A79-D53F-0C7171BB10CF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675FAB-D2C7-6DB6-A8C1-92DCF4F0AB1E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C9F9B7-151C-2AAF-F988-BE722AD8FD0F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C92A9B-065D-5E86-D6C7-853E129585A6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22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4964BC-8FD2-2E0A-419D-8BAE2AB614BB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A1CD2E-E474-C63A-336A-2A0E5191E307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16256000" cy="922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3DE162-E473-3390-916F-97F01D3AA2F1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A6D505-7A47-27E9-AF68-0141499522C5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3C01367-FC36-3527-75D8-78E7B494072F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959B66-0AA1-303B-B42A-907C652FAE3E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C93ABDF-476E-0E77-385D-4D0C5C705262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6CE4DB-B809-E088-239A-FC55B0632E5E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EE4EAB7-CA9B-83EB-705D-7C38D097036B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AD3AA1-414E-1545-7E00-E281C93EEE46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3729E3-F287-8A66-9E84-1D4F94C39233}"/>
              </a:ext>
            </a:extLst>
          </p:cNvPr>
          <p:cNvSpPr/>
          <p:nvPr/>
        </p:nvSpPr>
        <p:spPr>
          <a:xfrm>
            <a:off x="14528800" y="8839200"/>
            <a:ext cx="1727200" cy="266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00F8D1-D1F5-4637-2058-FDB7F6EAF798}"/>
              </a:ext>
            </a:extLst>
          </p:cNvPr>
          <p:cNvSpPr txBox="1"/>
          <p:nvPr/>
        </p:nvSpPr>
        <p:spPr>
          <a:xfrm>
            <a:off x="14071600" y="875489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dirty="0">
                <a:solidFill>
                  <a:schemeClr val="bg1">
                    <a:lumMod val="65000"/>
                  </a:schemeClr>
                </a:solidFill>
              </a:rPr>
              <a:t>Freebibleaiimges.com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D3710-BD3E-B9A9-E9BD-B42C369E4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124C7A-8B4F-3B73-4328-65203EF1BF62}"/>
              </a:ext>
            </a:extLst>
          </p:cNvPr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40DC1A-9512-616B-EA1F-A882C80E6EB0}"/>
              </a:ext>
            </a:extLst>
          </p:cNvPr>
          <p:cNvSpPr txBox="1"/>
          <p:nvPr/>
        </p:nvSpPr>
        <p:spPr>
          <a:xfrm>
            <a:off x="27354" y="7086600"/>
            <a:ext cx="1628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Generated by an initiative of freebibleaiimages.com</a:t>
            </a:r>
          </a:p>
          <a:p>
            <a:pPr algn="ctr"/>
            <a:r>
              <a:rPr lang="es-PR" dirty="0">
                <a:solidFill>
                  <a:schemeClr val="bg1"/>
                </a:solidFill>
              </a:rPr>
              <a:t>canceledgardo@hotmail.com</a:t>
            </a:r>
          </a:p>
          <a:p>
            <a:endParaRPr lang="es-P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81A07A-52F8-4BBD-D2AF-32AD0BCC4D7D}"/>
              </a:ext>
            </a:extLst>
          </p:cNvPr>
          <p:cNvSpPr txBox="1"/>
          <p:nvPr/>
        </p:nvSpPr>
        <p:spPr>
          <a:xfrm>
            <a:off x="0" y="1515070"/>
            <a:ext cx="162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3600" b="1" dirty="0">
                <a:solidFill>
                  <a:srgbClr val="FFFF00"/>
                </a:solidFill>
                <a:latin typeface="Georgia" panose="02040502050405020303" pitchFamily="18" charset="0"/>
              </a:rPr>
              <a:t>Christian </a:t>
            </a:r>
            <a:r>
              <a:rPr lang="es-PR" sz="3600" b="1" dirty="0" err="1">
                <a:solidFill>
                  <a:srgbClr val="FFFF00"/>
                </a:solidFill>
                <a:latin typeface="Georgia" panose="02040502050405020303" pitchFamily="18" charset="0"/>
              </a:rPr>
              <a:t>Apologetics</a:t>
            </a:r>
            <a:r>
              <a:rPr lang="es-PR" sz="3600" b="1" dirty="0">
                <a:solidFill>
                  <a:srgbClr val="FFFF00"/>
                </a:solidFill>
                <a:latin typeface="Georgia" panose="02040502050405020303" pitchFamily="18" charset="0"/>
              </a:rPr>
              <a:t> 101</a:t>
            </a:r>
            <a:endParaRPr lang="es-PR" sz="3600" dirty="0">
              <a:solidFill>
                <a:srgbClr val="FFFF00"/>
              </a:solidFill>
              <a:latin typeface="Georgia" panose="02040502050405020303" pitchFamily="18" charset="0"/>
            </a:endParaRPr>
          </a:p>
          <a:p>
            <a:endParaRPr lang="es-PR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1512C9F-81D0-4A77-1865-F38DBEBC2D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633" y="2590800"/>
            <a:ext cx="4754133" cy="417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136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96</Words>
  <Application>Microsoft Office PowerPoint</Application>
  <PresentationFormat>Custom</PresentationFormat>
  <Paragraphs>25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Edgardo Cancel</dc:creator>
  <cp:lastModifiedBy>Edgardo Cancel</cp:lastModifiedBy>
  <cp:revision>6</cp:revision>
  <dcterms:created xsi:type="dcterms:W3CDTF">2006-08-16T00:00:00Z</dcterms:created>
  <dcterms:modified xsi:type="dcterms:W3CDTF">2026-10-09T20:25:11Z</dcterms:modified>
</cp:coreProperties>
</file>