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90" r:id="rId2"/>
    <p:sldId id="256" r:id="rId3"/>
    <p:sldId id="271" r:id="rId4"/>
    <p:sldId id="257" r:id="rId5"/>
    <p:sldId id="259" r:id="rId6"/>
    <p:sldId id="272" r:id="rId7"/>
    <p:sldId id="273" r:id="rId8"/>
    <p:sldId id="274" r:id="rId9"/>
    <p:sldId id="258" r:id="rId10"/>
    <p:sldId id="278" r:id="rId11"/>
    <p:sldId id="260" r:id="rId12"/>
    <p:sldId id="261" r:id="rId13"/>
    <p:sldId id="275" r:id="rId14"/>
    <p:sldId id="263" r:id="rId15"/>
    <p:sldId id="262" r:id="rId16"/>
    <p:sldId id="282" r:id="rId17"/>
    <p:sldId id="279" r:id="rId18"/>
    <p:sldId id="276" r:id="rId19"/>
    <p:sldId id="266" r:id="rId20"/>
    <p:sldId id="284" r:id="rId21"/>
    <p:sldId id="280" r:id="rId22"/>
    <p:sldId id="281" r:id="rId23"/>
    <p:sldId id="283" r:id="rId24"/>
    <p:sldId id="268" r:id="rId25"/>
    <p:sldId id="269" r:id="rId26"/>
    <p:sldId id="270" r:id="rId27"/>
    <p:sldId id="288" r:id="rId2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27MjSee27dP2qmB5ZHbbzQ==" hashData="6qm0hP9fcp3O+oKG84q5BNz4QJijj/QVaVQS8jVkywjgEHVdFDBGk7micMMRJtH+cPk+aFPZXpThnL7D/Y0zf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3032"/>
    <a:srgbClr val="0708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4" d="100"/>
          <a:sy n="64" d="100"/>
        </p:scale>
        <p:origin x="566" y="4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7E77A-8785-4791-AA40-1421A9D32C9F}" type="datetimeFigureOut">
              <a:rPr lang="es-PR" smtClean="0"/>
              <a:t>10/08/2026</a:t>
            </a:fld>
            <a:endParaRPr lang="es-P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F809AF-B3D0-4A91-8596-1C25AFE2F25D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805193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809AF-B3D0-4A91-8596-1C25AFE2F25D}" type="slidenum">
              <a:rPr lang="es-PR" smtClean="0"/>
              <a:t>22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348191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4BAC9-C047-C888-07D6-2E4953207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0960BB2-76E9-7DDE-15B8-F6807E3F48AE}"/>
              </a:ext>
            </a:extLst>
          </p:cNvPr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D750B3-69ED-0E6B-A360-E93EB6E15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871" y="2590800"/>
            <a:ext cx="4746259" cy="41741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BA35F0-A023-A54C-76C7-D3F61BCDF954}"/>
              </a:ext>
            </a:extLst>
          </p:cNvPr>
          <p:cNvSpPr txBox="1"/>
          <p:nvPr/>
        </p:nvSpPr>
        <p:spPr>
          <a:xfrm>
            <a:off x="27354" y="7086600"/>
            <a:ext cx="1628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2400" b="1" dirty="0">
                <a:solidFill>
                  <a:schemeClr val="bg1"/>
                </a:solidFill>
              </a:rPr>
              <a:t>Generado por una iniciativa de freebibleaiimages.com</a:t>
            </a:r>
          </a:p>
          <a:p>
            <a:pPr algn="ctr"/>
            <a:r>
              <a:rPr lang="es-PR" dirty="0">
                <a:solidFill>
                  <a:schemeClr val="bg1"/>
                </a:solidFill>
              </a:rPr>
              <a:t>canceledgardo@hotmail.com</a:t>
            </a:r>
          </a:p>
          <a:p>
            <a:endParaRPr lang="es-P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7B327F-0EAB-6644-5AFB-6052CA2F9564}"/>
              </a:ext>
            </a:extLst>
          </p:cNvPr>
          <p:cNvSpPr txBox="1"/>
          <p:nvPr/>
        </p:nvSpPr>
        <p:spPr>
          <a:xfrm>
            <a:off x="0" y="1515070"/>
            <a:ext cx="162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3600" b="1" dirty="0">
                <a:solidFill>
                  <a:srgbClr val="FFFF00"/>
                </a:solidFill>
                <a:latin typeface="Georgia" panose="02040502050405020303" pitchFamily="18" charset="0"/>
              </a:rPr>
              <a:t>Introducción a la Apologética Cristiana 101</a:t>
            </a:r>
            <a:endParaRPr lang="es-PR" sz="3600" dirty="0">
              <a:solidFill>
                <a:srgbClr val="FFFF00"/>
              </a:solidFill>
              <a:latin typeface="Georgia" panose="02040502050405020303" pitchFamily="18" charset="0"/>
            </a:endParaRPr>
          </a:p>
          <a:p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2209177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083517-C81B-4B2A-268D-FBC8DA5305A3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A1EF16-F99F-C72E-C4C9-D6824148D720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8269FA0-B6C4-F2B9-D763-E38159CBF48E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A53A51-105A-8F10-BEBB-F653130599BD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065BEF-D3AE-072B-61D6-0F59D0C3524B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79FA03-5BA4-5E9F-F1E5-1BDC6D422707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ADE3E4-120D-3617-E1E9-74853D4167DA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8BD52C-AFB1-6F48-ECD5-A32BE4CF3EFB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B93D77-0480-52F6-4B8A-797BFB81A197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09CB69-DD5B-2456-ED48-B7E240576178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436985-8752-A3E4-9828-D41892B0CDF8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6CBDD0-E190-92BC-9D3B-B3E20313B933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2505A2-422B-205A-C21C-B5653717AF38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C24085-BE47-6CA4-BB4C-FF188085BEE6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6B3772-0E7B-AEA2-0764-B000A103E52B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FE5F24-8618-EE1A-137D-264FE71AC652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16D6765-EDF5-2A29-760C-2A966B43E68D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C56420-EA81-A53A-00E6-E055B8A57007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27D32D6-DE52-F47E-78F6-F255941FE9E7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16BFE7-086B-E284-35BE-8B8025FBDB9F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99"/>
            <a:ext cx="16256000" cy="91163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13E5A05-74E1-81AB-BE71-9CE1FE100ACB}"/>
              </a:ext>
            </a:extLst>
          </p:cNvPr>
          <p:cNvSpPr/>
          <p:nvPr/>
        </p:nvSpPr>
        <p:spPr>
          <a:xfrm>
            <a:off x="14351000" y="8836223"/>
            <a:ext cx="1905000" cy="307777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1B250B-3D13-D46B-24B1-A954B794E0DD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59A5EC-0F1B-64CD-938A-79F16CDFE4D8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8953E3-1952-126D-9D65-B4F4B55327F7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22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3C91D1-379A-4DEC-AC74-633CD8872305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F429E6-8357-46CF-7629-A902C8847583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22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BC499B9-D66F-E090-28B8-CE49080CCA54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EFC616-7B19-B5AA-AAF6-36D92C63032B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5249A3-2B21-42BA-026B-5B4BBD051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1C8357-CEA1-49D3-0F10-F9D81A723C95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F98E1E-B582-340A-C9D4-9E5134CACDB2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4173546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817B6F0-D526-FF16-C60F-17FE527D075E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2630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55AFE-A612-C00F-8C4B-322BA25B95A4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CFF43F-4CDB-5320-6E70-EA6359889AAC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E240CC-7B0A-ED8D-43DA-91FCEEBD23A3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22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BCC6A0-F1EF-DCCE-102C-302DA02A7B4D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25C444-2D60-091E-8CC3-74E21DE73A06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27125B-DA1E-4F7F-4433-0FEBBEF7A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24"/>
            <a:ext cx="16256000" cy="912457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2A5BD10-3A05-1AA5-55FC-DE9581DB0A02}"/>
              </a:ext>
            </a:extLst>
          </p:cNvPr>
          <p:cNvSpPr/>
          <p:nvPr/>
        </p:nvSpPr>
        <p:spPr>
          <a:xfrm>
            <a:off x="14452600" y="8836223"/>
            <a:ext cx="1803400" cy="307777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AF3A3B-2617-4298-E9DA-8682641FBD5A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2653802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F9099F-1506-643F-3FD9-5B55FC201DBF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3869DD-C9F1-163A-9240-02434121D109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6200"/>
            <a:ext cx="16256000" cy="922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D26CBA-B637-CFDB-5950-3B4E4DF7B9BF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F4407D-8284-F6A1-94DE-6BD36EE45025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11787C-C2AB-E85A-001E-28BEC8545967}"/>
              </a:ext>
            </a:extLst>
          </p:cNvPr>
          <p:cNvSpPr txBox="1"/>
          <p:nvPr/>
        </p:nvSpPr>
        <p:spPr>
          <a:xfrm>
            <a:off x="-25400" y="8529935"/>
            <a:ext cx="1625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2400" dirty="0">
                <a:solidFill>
                  <a:schemeClr val="bg1"/>
                </a:solidFill>
              </a:rPr>
              <a:t>Apologética Cristiana 101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F1F6B4D-5B2F-C05F-1809-CAD6433E978A}"/>
              </a:ext>
            </a:extLst>
          </p:cNvPr>
          <p:cNvCxnSpPr/>
          <p:nvPr/>
        </p:nvCxnSpPr>
        <p:spPr>
          <a:xfrm flipH="1">
            <a:off x="4394200" y="8762294"/>
            <a:ext cx="1828800" cy="13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0F729F-1D8A-9D38-760A-700758F97820}"/>
              </a:ext>
            </a:extLst>
          </p:cNvPr>
          <p:cNvCxnSpPr/>
          <p:nvPr/>
        </p:nvCxnSpPr>
        <p:spPr>
          <a:xfrm flipH="1">
            <a:off x="9956800" y="8747331"/>
            <a:ext cx="1828800" cy="13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38EA8C-ED3E-6381-FA18-88DAFF772330}"/>
              </a:ext>
            </a:extLst>
          </p:cNvPr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F0A237-EBB2-F817-7429-FD812009CCC4}"/>
              </a:ext>
            </a:extLst>
          </p:cNvPr>
          <p:cNvSpPr txBox="1"/>
          <p:nvPr/>
        </p:nvSpPr>
        <p:spPr>
          <a:xfrm>
            <a:off x="0" y="4187280"/>
            <a:ext cx="1625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Propuesto De Enseñanza: 6 sesiones</a:t>
            </a:r>
            <a:endParaRPr lang="es-PR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292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170EAB-2194-61BE-A0C7-A2D0C1818C1B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029090-664C-F47A-0A5C-5F30A2F4BE2E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77588E-725A-7CA2-DE67-F0F7D10175B1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3D3A65-5C8F-3B96-CD90-DDF8D3714029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284EE94-A978-D24C-0FB7-6D09A5C1B306}"/>
              </a:ext>
            </a:extLst>
          </p:cNvPr>
          <p:cNvSpPr/>
          <p:nvPr/>
        </p:nvSpPr>
        <p:spPr>
          <a:xfrm>
            <a:off x="14605000" y="8839200"/>
            <a:ext cx="1651000" cy="304800"/>
          </a:xfrm>
          <a:prstGeom prst="rect">
            <a:avLst/>
          </a:prstGeom>
          <a:solidFill>
            <a:srgbClr val="0708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6DB523-6EBE-158F-9101-B431D2652FFB}"/>
              </a:ext>
            </a:extLst>
          </p:cNvPr>
          <p:cNvSpPr txBox="1"/>
          <p:nvPr/>
        </p:nvSpPr>
        <p:spPr>
          <a:xfrm>
            <a:off x="14351000" y="8825764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1">
                    <a:lumMod val="65000"/>
                  </a:schemeClr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3123BD-8AAD-3C89-9E21-591B02579F47}"/>
              </a:ext>
            </a:extLst>
          </p:cNvPr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C47A4B-0509-E155-2533-536E1E18C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871" y="2590800"/>
            <a:ext cx="4746259" cy="41741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0C0CCF-FB64-50FC-C576-364E11349820}"/>
              </a:ext>
            </a:extLst>
          </p:cNvPr>
          <p:cNvSpPr txBox="1"/>
          <p:nvPr/>
        </p:nvSpPr>
        <p:spPr>
          <a:xfrm>
            <a:off x="27354" y="7086600"/>
            <a:ext cx="16281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2400" b="1" dirty="0">
                <a:solidFill>
                  <a:schemeClr val="bg1"/>
                </a:solidFill>
              </a:rPr>
              <a:t>Generado por una iniciativa de freebibleaiimages.com</a:t>
            </a:r>
          </a:p>
          <a:p>
            <a:pPr algn="ctr"/>
            <a:r>
              <a:rPr lang="es-PR" dirty="0">
                <a:solidFill>
                  <a:schemeClr val="bg1"/>
                </a:solidFill>
              </a:rPr>
              <a:t>canceledgardo@hotmail.com</a:t>
            </a:r>
          </a:p>
          <a:p>
            <a:endParaRPr lang="es-P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CCF628-B67B-0687-B54C-47DE05576EA8}"/>
              </a:ext>
            </a:extLst>
          </p:cNvPr>
          <p:cNvSpPr txBox="1"/>
          <p:nvPr/>
        </p:nvSpPr>
        <p:spPr>
          <a:xfrm>
            <a:off x="0" y="1515070"/>
            <a:ext cx="162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3600" b="1" dirty="0">
                <a:solidFill>
                  <a:srgbClr val="FFFF00"/>
                </a:solidFill>
                <a:latin typeface="Georgia" panose="02040502050405020303" pitchFamily="18" charset="0"/>
              </a:rPr>
              <a:t>Introducción a la apologética cristiana 101</a:t>
            </a:r>
            <a:endParaRPr lang="es-PR" sz="3600" dirty="0">
              <a:solidFill>
                <a:srgbClr val="FFFF00"/>
              </a:solidFill>
              <a:latin typeface="Georgia" panose="02040502050405020303" pitchFamily="18" charset="0"/>
            </a:endParaRPr>
          </a:p>
          <a:p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4186798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121</Words>
  <Application>Microsoft Office PowerPoint</Application>
  <PresentationFormat>Custom</PresentationFormat>
  <Paragraphs>33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Aptos</vt:lpstr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Edgardo Cancel</dc:creator>
  <cp:lastModifiedBy>Edgardo Cancel</cp:lastModifiedBy>
  <cp:revision>13</cp:revision>
  <dcterms:created xsi:type="dcterms:W3CDTF">2006-08-16T00:00:00Z</dcterms:created>
  <dcterms:modified xsi:type="dcterms:W3CDTF">2026-10-08T20:15:51Z</dcterms:modified>
</cp:coreProperties>
</file>